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ink/ink2.xml" ContentType="application/inkml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6" r:id="rId5"/>
    <p:sldId id="265" r:id="rId6"/>
    <p:sldId id="267" r:id="rId7"/>
    <p:sldId id="268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36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11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://127.0.0.1:8050/" TargetMode="External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raYSun/Machine-Learning-AA/blob/main/AADatabase.py" TargetMode="External"/><Relationship Id="rId1" Type="http://schemas.openxmlformats.org/officeDocument/2006/relationships/hyperlink" Target="https://github.com/DoraYSun/Machine-Learning-AA/blob/main/Data_preprocessor.py" TargetMode="External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raYSun/Machine-Learning-AA/blob/main/Model_Selector.py" TargetMode="External"/><Relationship Id="rId1" Type="http://schemas.openxmlformats.org/officeDocument/2006/relationships/hyperlink" Target="https://github.com/DoraYSun/Machine-Learning-AA/blob/main/Linear_Regression_Model.py" TargetMode="External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://127.0.0.1:8050/" TargetMode="External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879B9A-9C90-4342-9371-23B121D721B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6DB4A6A-6BBF-4834-99F5-22B1612A501A}">
      <dgm:prSet custT="1"/>
      <dgm:spPr/>
      <dgm:t>
        <a:bodyPr/>
        <a:lstStyle/>
        <a:p>
          <a:pPr>
            <a:defRPr cap="all"/>
          </a:pPr>
          <a:r>
            <a:rPr lang="en-GB" sz="1200" b="0" dirty="0"/>
            <a:t>to deliver a model which can predict used car prices</a:t>
          </a:r>
          <a:endParaRPr lang="en-US" sz="1200" dirty="0"/>
        </a:p>
      </dgm:t>
    </dgm:pt>
    <dgm:pt modelId="{FF00ECA1-159A-47A9-8F89-FF3ACFD12882}" type="parTrans" cxnId="{35B3B4E0-4820-4DCB-8616-F6A34E2F9E0A}">
      <dgm:prSet/>
      <dgm:spPr/>
      <dgm:t>
        <a:bodyPr/>
        <a:lstStyle/>
        <a:p>
          <a:endParaRPr lang="en-US"/>
        </a:p>
      </dgm:t>
    </dgm:pt>
    <dgm:pt modelId="{1ECC9FA6-08C7-4F52-9E1B-E3EE263DBD52}" type="sibTrans" cxnId="{35B3B4E0-4820-4DCB-8616-F6A34E2F9E0A}">
      <dgm:prSet/>
      <dgm:spPr/>
      <dgm:t>
        <a:bodyPr/>
        <a:lstStyle/>
        <a:p>
          <a:endParaRPr lang="en-US"/>
        </a:p>
      </dgm:t>
    </dgm:pt>
    <dgm:pt modelId="{4E6D7D9D-869E-4D96-83E0-4D737FE165D6}">
      <dgm:prSet custT="1"/>
      <dgm:spPr/>
      <dgm:t>
        <a:bodyPr/>
        <a:lstStyle/>
        <a:p>
          <a:pPr>
            <a:defRPr cap="all"/>
          </a:pPr>
          <a:r>
            <a:rPr lang="en-US" sz="1200" dirty="0"/>
            <a:t>Pre-processing data collected from AA</a:t>
          </a:r>
        </a:p>
      </dgm:t>
    </dgm:pt>
    <dgm:pt modelId="{86FC022C-559A-4DE2-A5AF-B46DA3ED68B1}" type="parTrans" cxnId="{C2CF1116-A68A-460F-8974-F27C1BDD369C}">
      <dgm:prSet/>
      <dgm:spPr/>
      <dgm:t>
        <a:bodyPr/>
        <a:lstStyle/>
        <a:p>
          <a:endParaRPr lang="en-US"/>
        </a:p>
      </dgm:t>
    </dgm:pt>
    <dgm:pt modelId="{BB4C85FA-204C-40BB-9541-4380CDE6A188}" type="sibTrans" cxnId="{C2CF1116-A68A-460F-8974-F27C1BDD369C}">
      <dgm:prSet/>
      <dgm:spPr/>
      <dgm:t>
        <a:bodyPr/>
        <a:lstStyle/>
        <a:p>
          <a:endParaRPr lang="en-US"/>
        </a:p>
      </dgm:t>
    </dgm:pt>
    <dgm:pt modelId="{120E7CFA-F14D-4126-ABC7-77D32850C4B6}">
      <dgm:prSet custT="1"/>
      <dgm:spPr/>
      <dgm:t>
        <a:bodyPr/>
        <a:lstStyle/>
        <a:p>
          <a:pPr>
            <a:defRPr cap="all"/>
          </a:pPr>
          <a:r>
            <a:rPr lang="en-US" sz="1200" dirty="0"/>
            <a:t>Find</a:t>
          </a:r>
          <a:r>
            <a:rPr lang="en-US" sz="1200" baseline="0" dirty="0"/>
            <a:t> the best supervised regression model for prediction</a:t>
          </a:r>
          <a:endParaRPr lang="en-US" sz="1200" dirty="0"/>
        </a:p>
      </dgm:t>
    </dgm:pt>
    <dgm:pt modelId="{10C0123B-3AEE-4297-8F92-B253C1B6CC07}" type="parTrans" cxnId="{50A6FA47-E54E-452C-BD56-B6F15F74E8E8}">
      <dgm:prSet/>
      <dgm:spPr/>
      <dgm:t>
        <a:bodyPr/>
        <a:lstStyle/>
        <a:p>
          <a:endParaRPr lang="en-US"/>
        </a:p>
      </dgm:t>
    </dgm:pt>
    <dgm:pt modelId="{101A75E9-E062-410F-B3E7-49FFF85435C8}" type="sibTrans" cxnId="{50A6FA47-E54E-452C-BD56-B6F15F74E8E8}">
      <dgm:prSet/>
      <dgm:spPr/>
      <dgm:t>
        <a:bodyPr/>
        <a:lstStyle/>
        <a:p>
          <a:endParaRPr lang="en-US"/>
        </a:p>
      </dgm:t>
    </dgm:pt>
    <dgm:pt modelId="{1A6100EE-FCB1-4733-8BC3-45BCAA0E0318}">
      <dgm:prSet custT="1"/>
      <dgm:spPr/>
      <dgm:t>
        <a:bodyPr/>
        <a:lstStyle/>
        <a:p>
          <a:pPr>
            <a:defRPr cap="all"/>
          </a:pPr>
          <a:r>
            <a:rPr lang="en-US" sz="1200" dirty="0"/>
            <a:t>Create an interactive dashboard for users to input car information</a:t>
          </a:r>
        </a:p>
      </dgm:t>
    </dgm:pt>
    <dgm:pt modelId="{2E1215BD-2254-486D-9C31-8E58A770DD36}" type="parTrans" cxnId="{B8F89FC0-AFED-4B72-B258-62DDF4511BBD}">
      <dgm:prSet/>
      <dgm:spPr/>
      <dgm:t>
        <a:bodyPr/>
        <a:lstStyle/>
        <a:p>
          <a:endParaRPr lang="en-US"/>
        </a:p>
      </dgm:t>
    </dgm:pt>
    <dgm:pt modelId="{59B0BFE4-BB42-495B-A909-68D016FA4BA3}" type="sibTrans" cxnId="{B8F89FC0-AFED-4B72-B258-62DDF4511BBD}">
      <dgm:prSet/>
      <dgm:spPr/>
      <dgm:t>
        <a:bodyPr/>
        <a:lstStyle/>
        <a:p>
          <a:endParaRPr lang="en-US"/>
        </a:p>
      </dgm:t>
    </dgm:pt>
    <dgm:pt modelId="{4A103103-FC0C-44AE-8E81-0FA428CC095F}" type="pres">
      <dgm:prSet presAssocID="{D4879B9A-9C90-4342-9371-23B121D721B7}" presName="root" presStyleCnt="0">
        <dgm:presLayoutVars>
          <dgm:dir/>
          <dgm:resizeHandles val="exact"/>
        </dgm:presLayoutVars>
      </dgm:prSet>
      <dgm:spPr/>
    </dgm:pt>
    <dgm:pt modelId="{1FF5FB4A-C0DD-4FD0-B110-3B1C6ACA2B4E}" type="pres">
      <dgm:prSet presAssocID="{F6DB4A6A-6BBF-4834-99F5-22B1612A501A}" presName="compNode" presStyleCnt="0"/>
      <dgm:spPr/>
    </dgm:pt>
    <dgm:pt modelId="{4D5074CF-9282-4BBE-94CD-B29239D6FFA7}" type="pres">
      <dgm:prSet presAssocID="{F6DB4A6A-6BBF-4834-99F5-22B1612A501A}" presName="iconBgRect" presStyleLbl="bgShp" presStyleIdx="0" presStyleCnt="4"/>
      <dgm:spPr/>
    </dgm:pt>
    <dgm:pt modelId="{DA24CF0B-2B73-4769-A62E-6588122946A9}" type="pres">
      <dgm:prSet presAssocID="{F6DB4A6A-6BBF-4834-99F5-22B1612A501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ctor"/>
        </a:ext>
      </dgm:extLst>
    </dgm:pt>
    <dgm:pt modelId="{A8F81269-69F4-4887-8107-CBB25FAD0F62}" type="pres">
      <dgm:prSet presAssocID="{F6DB4A6A-6BBF-4834-99F5-22B1612A501A}" presName="spaceRect" presStyleCnt="0"/>
      <dgm:spPr/>
    </dgm:pt>
    <dgm:pt modelId="{0EC31654-94DA-491B-B51B-EAE823B6914B}" type="pres">
      <dgm:prSet presAssocID="{F6DB4A6A-6BBF-4834-99F5-22B1612A501A}" presName="textRect" presStyleLbl="revTx" presStyleIdx="0" presStyleCnt="4">
        <dgm:presLayoutVars>
          <dgm:chMax val="1"/>
          <dgm:chPref val="1"/>
        </dgm:presLayoutVars>
      </dgm:prSet>
      <dgm:spPr/>
    </dgm:pt>
    <dgm:pt modelId="{08BCD58F-E316-47B6-847E-08B704618A43}" type="pres">
      <dgm:prSet presAssocID="{1ECC9FA6-08C7-4F52-9E1B-E3EE263DBD52}" presName="sibTrans" presStyleCnt="0"/>
      <dgm:spPr/>
    </dgm:pt>
    <dgm:pt modelId="{D67AF546-11F7-4DB6-AE26-3E83EFF5CB90}" type="pres">
      <dgm:prSet presAssocID="{4E6D7D9D-869E-4D96-83E0-4D737FE165D6}" presName="compNode" presStyleCnt="0"/>
      <dgm:spPr/>
    </dgm:pt>
    <dgm:pt modelId="{FE52503D-1C53-4AAD-B721-A6129266F184}" type="pres">
      <dgm:prSet presAssocID="{4E6D7D9D-869E-4D96-83E0-4D737FE165D6}" presName="iconBgRect" presStyleLbl="bgShp" presStyleIdx="1" presStyleCnt="4"/>
      <dgm:spPr/>
    </dgm:pt>
    <dgm:pt modelId="{CDFC1859-96FF-4665-ACF2-C8B6FABB2461}" type="pres">
      <dgm:prSet presAssocID="{4E6D7D9D-869E-4D96-83E0-4D737FE165D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E35B8628-2B34-477F-864A-C487364A33CF}" type="pres">
      <dgm:prSet presAssocID="{4E6D7D9D-869E-4D96-83E0-4D737FE165D6}" presName="spaceRect" presStyleCnt="0"/>
      <dgm:spPr/>
    </dgm:pt>
    <dgm:pt modelId="{B4F72848-9204-40B2-BDFA-4038887276A5}" type="pres">
      <dgm:prSet presAssocID="{4E6D7D9D-869E-4D96-83E0-4D737FE165D6}" presName="textRect" presStyleLbl="revTx" presStyleIdx="1" presStyleCnt="4">
        <dgm:presLayoutVars>
          <dgm:chMax val="1"/>
          <dgm:chPref val="1"/>
        </dgm:presLayoutVars>
      </dgm:prSet>
      <dgm:spPr/>
    </dgm:pt>
    <dgm:pt modelId="{793EE5DF-D4BA-4888-92FF-06DDC981AF2D}" type="pres">
      <dgm:prSet presAssocID="{BB4C85FA-204C-40BB-9541-4380CDE6A188}" presName="sibTrans" presStyleCnt="0"/>
      <dgm:spPr/>
    </dgm:pt>
    <dgm:pt modelId="{AF08174C-CED4-42E5-8FA5-AC695391C4FE}" type="pres">
      <dgm:prSet presAssocID="{120E7CFA-F14D-4126-ABC7-77D32850C4B6}" presName="compNode" presStyleCnt="0"/>
      <dgm:spPr/>
    </dgm:pt>
    <dgm:pt modelId="{A3B206D0-3945-4D58-9CBA-1C87D4940F09}" type="pres">
      <dgm:prSet presAssocID="{120E7CFA-F14D-4126-ABC7-77D32850C4B6}" presName="iconBgRect" presStyleLbl="bgShp" presStyleIdx="2" presStyleCnt="4"/>
      <dgm:spPr/>
    </dgm:pt>
    <dgm:pt modelId="{8A105E01-21EC-4237-A302-67DB270E7AE9}" type="pres">
      <dgm:prSet presAssocID="{120E7CFA-F14D-4126-ABC7-77D32850C4B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1F27A5D-FE26-4B3F-B94C-228BF178CC14}" type="pres">
      <dgm:prSet presAssocID="{120E7CFA-F14D-4126-ABC7-77D32850C4B6}" presName="spaceRect" presStyleCnt="0"/>
      <dgm:spPr/>
    </dgm:pt>
    <dgm:pt modelId="{EB71A768-89DD-4B27-A005-6E298FED5557}" type="pres">
      <dgm:prSet presAssocID="{120E7CFA-F14D-4126-ABC7-77D32850C4B6}" presName="textRect" presStyleLbl="revTx" presStyleIdx="2" presStyleCnt="4">
        <dgm:presLayoutVars>
          <dgm:chMax val="1"/>
          <dgm:chPref val="1"/>
        </dgm:presLayoutVars>
      </dgm:prSet>
      <dgm:spPr/>
    </dgm:pt>
    <dgm:pt modelId="{8482C89A-A180-4A64-BE47-1D523F2B6D36}" type="pres">
      <dgm:prSet presAssocID="{101A75E9-E062-410F-B3E7-49FFF85435C8}" presName="sibTrans" presStyleCnt="0"/>
      <dgm:spPr/>
    </dgm:pt>
    <dgm:pt modelId="{A2E8E8E0-FB46-4AE0-AC7B-1936B71FDEB4}" type="pres">
      <dgm:prSet presAssocID="{1A6100EE-FCB1-4733-8BC3-45BCAA0E0318}" presName="compNode" presStyleCnt="0"/>
      <dgm:spPr/>
    </dgm:pt>
    <dgm:pt modelId="{821F5FCA-EC5D-4525-9C87-83E24CB0F4E7}" type="pres">
      <dgm:prSet presAssocID="{1A6100EE-FCB1-4733-8BC3-45BCAA0E0318}" presName="iconBgRect" presStyleLbl="bgShp" presStyleIdx="3" presStyleCnt="4"/>
      <dgm:spPr/>
    </dgm:pt>
    <dgm:pt modelId="{15E40524-AD42-49D2-9BFF-4EC78E0213F3}" type="pres">
      <dgm:prSet presAssocID="{1A6100EE-FCB1-4733-8BC3-45BCAA0E031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ooter"/>
        </a:ext>
      </dgm:extLst>
    </dgm:pt>
    <dgm:pt modelId="{F1B49DE7-573C-45C0-83AC-E8216EFC21A1}" type="pres">
      <dgm:prSet presAssocID="{1A6100EE-FCB1-4733-8BC3-45BCAA0E0318}" presName="spaceRect" presStyleCnt="0"/>
      <dgm:spPr/>
    </dgm:pt>
    <dgm:pt modelId="{0293B792-AE79-4166-8E80-70DBB6D9F018}" type="pres">
      <dgm:prSet presAssocID="{1A6100EE-FCB1-4733-8BC3-45BCAA0E031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2CF1116-A68A-460F-8974-F27C1BDD369C}" srcId="{D4879B9A-9C90-4342-9371-23B121D721B7}" destId="{4E6D7D9D-869E-4D96-83E0-4D737FE165D6}" srcOrd="1" destOrd="0" parTransId="{86FC022C-559A-4DE2-A5AF-B46DA3ED68B1}" sibTransId="{BB4C85FA-204C-40BB-9541-4380CDE6A188}"/>
    <dgm:cxn modelId="{2793C619-1998-4796-9577-C7692F832E56}" type="presOf" srcId="{4E6D7D9D-869E-4D96-83E0-4D737FE165D6}" destId="{B4F72848-9204-40B2-BDFA-4038887276A5}" srcOrd="0" destOrd="0" presId="urn:microsoft.com/office/officeart/2018/5/layout/IconCircleLabelList"/>
    <dgm:cxn modelId="{596DF02D-DD5C-4387-A437-2FFA550D04DD}" type="presOf" srcId="{1A6100EE-FCB1-4733-8BC3-45BCAA0E0318}" destId="{0293B792-AE79-4166-8E80-70DBB6D9F018}" srcOrd="0" destOrd="0" presId="urn:microsoft.com/office/officeart/2018/5/layout/IconCircleLabelList"/>
    <dgm:cxn modelId="{ABC14B3D-6168-4D04-98B7-1392D583E221}" type="presOf" srcId="{F6DB4A6A-6BBF-4834-99F5-22B1612A501A}" destId="{0EC31654-94DA-491B-B51B-EAE823B6914B}" srcOrd="0" destOrd="0" presId="urn:microsoft.com/office/officeart/2018/5/layout/IconCircleLabelList"/>
    <dgm:cxn modelId="{50A6FA47-E54E-452C-BD56-B6F15F74E8E8}" srcId="{D4879B9A-9C90-4342-9371-23B121D721B7}" destId="{120E7CFA-F14D-4126-ABC7-77D32850C4B6}" srcOrd="2" destOrd="0" parTransId="{10C0123B-3AEE-4297-8F92-B253C1B6CC07}" sibTransId="{101A75E9-E062-410F-B3E7-49FFF85435C8}"/>
    <dgm:cxn modelId="{5DFC494F-DE43-4AEC-A2F5-6DD1CC6A8F0A}" type="presOf" srcId="{D4879B9A-9C90-4342-9371-23B121D721B7}" destId="{4A103103-FC0C-44AE-8E81-0FA428CC095F}" srcOrd="0" destOrd="0" presId="urn:microsoft.com/office/officeart/2018/5/layout/IconCircleLabelList"/>
    <dgm:cxn modelId="{B23C06B8-40DD-43DF-871F-AAE5D7195CDF}" type="presOf" srcId="{120E7CFA-F14D-4126-ABC7-77D32850C4B6}" destId="{EB71A768-89DD-4B27-A005-6E298FED5557}" srcOrd="0" destOrd="0" presId="urn:microsoft.com/office/officeart/2018/5/layout/IconCircleLabelList"/>
    <dgm:cxn modelId="{B8F89FC0-AFED-4B72-B258-62DDF4511BBD}" srcId="{D4879B9A-9C90-4342-9371-23B121D721B7}" destId="{1A6100EE-FCB1-4733-8BC3-45BCAA0E0318}" srcOrd="3" destOrd="0" parTransId="{2E1215BD-2254-486D-9C31-8E58A770DD36}" sibTransId="{59B0BFE4-BB42-495B-A909-68D016FA4BA3}"/>
    <dgm:cxn modelId="{35B3B4E0-4820-4DCB-8616-F6A34E2F9E0A}" srcId="{D4879B9A-9C90-4342-9371-23B121D721B7}" destId="{F6DB4A6A-6BBF-4834-99F5-22B1612A501A}" srcOrd="0" destOrd="0" parTransId="{FF00ECA1-159A-47A9-8F89-FF3ACFD12882}" sibTransId="{1ECC9FA6-08C7-4F52-9E1B-E3EE263DBD52}"/>
    <dgm:cxn modelId="{E8451B33-0018-4624-AB8D-2709F3C57175}" type="presParOf" srcId="{4A103103-FC0C-44AE-8E81-0FA428CC095F}" destId="{1FF5FB4A-C0DD-4FD0-B110-3B1C6ACA2B4E}" srcOrd="0" destOrd="0" presId="urn:microsoft.com/office/officeart/2018/5/layout/IconCircleLabelList"/>
    <dgm:cxn modelId="{5F1521E7-D2B2-4ED1-BB58-2815F8A11334}" type="presParOf" srcId="{1FF5FB4A-C0DD-4FD0-B110-3B1C6ACA2B4E}" destId="{4D5074CF-9282-4BBE-94CD-B29239D6FFA7}" srcOrd="0" destOrd="0" presId="urn:microsoft.com/office/officeart/2018/5/layout/IconCircleLabelList"/>
    <dgm:cxn modelId="{6733261D-9358-40CD-843C-63644D4F368F}" type="presParOf" srcId="{1FF5FB4A-C0DD-4FD0-B110-3B1C6ACA2B4E}" destId="{DA24CF0B-2B73-4769-A62E-6588122946A9}" srcOrd="1" destOrd="0" presId="urn:microsoft.com/office/officeart/2018/5/layout/IconCircleLabelList"/>
    <dgm:cxn modelId="{23D5D992-C32F-495A-BE38-C3B1B75CE0A7}" type="presParOf" srcId="{1FF5FB4A-C0DD-4FD0-B110-3B1C6ACA2B4E}" destId="{A8F81269-69F4-4887-8107-CBB25FAD0F62}" srcOrd="2" destOrd="0" presId="urn:microsoft.com/office/officeart/2018/5/layout/IconCircleLabelList"/>
    <dgm:cxn modelId="{2EEC5B02-E9C4-43D2-8A80-56719EB53A34}" type="presParOf" srcId="{1FF5FB4A-C0DD-4FD0-B110-3B1C6ACA2B4E}" destId="{0EC31654-94DA-491B-B51B-EAE823B6914B}" srcOrd="3" destOrd="0" presId="urn:microsoft.com/office/officeart/2018/5/layout/IconCircleLabelList"/>
    <dgm:cxn modelId="{9757DB69-3FDB-4150-9AF5-41C1DDE8BD93}" type="presParOf" srcId="{4A103103-FC0C-44AE-8E81-0FA428CC095F}" destId="{08BCD58F-E316-47B6-847E-08B704618A43}" srcOrd="1" destOrd="0" presId="urn:microsoft.com/office/officeart/2018/5/layout/IconCircleLabelList"/>
    <dgm:cxn modelId="{07406BBA-9196-419C-8BE6-BE017226AC91}" type="presParOf" srcId="{4A103103-FC0C-44AE-8E81-0FA428CC095F}" destId="{D67AF546-11F7-4DB6-AE26-3E83EFF5CB90}" srcOrd="2" destOrd="0" presId="urn:microsoft.com/office/officeart/2018/5/layout/IconCircleLabelList"/>
    <dgm:cxn modelId="{656666BD-1804-4C62-8119-FC5CF186CC0D}" type="presParOf" srcId="{D67AF546-11F7-4DB6-AE26-3E83EFF5CB90}" destId="{FE52503D-1C53-4AAD-B721-A6129266F184}" srcOrd="0" destOrd="0" presId="urn:microsoft.com/office/officeart/2018/5/layout/IconCircleLabelList"/>
    <dgm:cxn modelId="{A6B86421-E91E-450C-86B2-59E757312EFF}" type="presParOf" srcId="{D67AF546-11F7-4DB6-AE26-3E83EFF5CB90}" destId="{CDFC1859-96FF-4665-ACF2-C8B6FABB2461}" srcOrd="1" destOrd="0" presId="urn:microsoft.com/office/officeart/2018/5/layout/IconCircleLabelList"/>
    <dgm:cxn modelId="{466BEDEB-293D-4285-80D3-B1A31E53FC5A}" type="presParOf" srcId="{D67AF546-11F7-4DB6-AE26-3E83EFF5CB90}" destId="{E35B8628-2B34-477F-864A-C487364A33CF}" srcOrd="2" destOrd="0" presId="urn:microsoft.com/office/officeart/2018/5/layout/IconCircleLabelList"/>
    <dgm:cxn modelId="{562B6725-38CE-4A16-BAF3-7FBEA7568FD2}" type="presParOf" srcId="{D67AF546-11F7-4DB6-AE26-3E83EFF5CB90}" destId="{B4F72848-9204-40B2-BDFA-4038887276A5}" srcOrd="3" destOrd="0" presId="urn:microsoft.com/office/officeart/2018/5/layout/IconCircleLabelList"/>
    <dgm:cxn modelId="{3E9D95AF-7B1B-4B93-9DA0-779403700713}" type="presParOf" srcId="{4A103103-FC0C-44AE-8E81-0FA428CC095F}" destId="{793EE5DF-D4BA-4888-92FF-06DDC981AF2D}" srcOrd="3" destOrd="0" presId="urn:microsoft.com/office/officeart/2018/5/layout/IconCircleLabelList"/>
    <dgm:cxn modelId="{8CFB1FC8-9D5A-4057-9A0A-843F34897FBF}" type="presParOf" srcId="{4A103103-FC0C-44AE-8E81-0FA428CC095F}" destId="{AF08174C-CED4-42E5-8FA5-AC695391C4FE}" srcOrd="4" destOrd="0" presId="urn:microsoft.com/office/officeart/2018/5/layout/IconCircleLabelList"/>
    <dgm:cxn modelId="{612573F4-67C9-404C-8C8F-28285FB73188}" type="presParOf" srcId="{AF08174C-CED4-42E5-8FA5-AC695391C4FE}" destId="{A3B206D0-3945-4D58-9CBA-1C87D4940F09}" srcOrd="0" destOrd="0" presId="urn:microsoft.com/office/officeart/2018/5/layout/IconCircleLabelList"/>
    <dgm:cxn modelId="{48CA741F-66BB-485F-8961-FA4D332D02A9}" type="presParOf" srcId="{AF08174C-CED4-42E5-8FA5-AC695391C4FE}" destId="{8A105E01-21EC-4237-A302-67DB270E7AE9}" srcOrd="1" destOrd="0" presId="urn:microsoft.com/office/officeart/2018/5/layout/IconCircleLabelList"/>
    <dgm:cxn modelId="{39C65884-4316-45A8-80CF-C88A891C2FDB}" type="presParOf" srcId="{AF08174C-CED4-42E5-8FA5-AC695391C4FE}" destId="{61F27A5D-FE26-4B3F-B94C-228BF178CC14}" srcOrd="2" destOrd="0" presId="urn:microsoft.com/office/officeart/2018/5/layout/IconCircleLabelList"/>
    <dgm:cxn modelId="{3FCFFFD3-6F14-4E39-827B-83C7A74A2F95}" type="presParOf" srcId="{AF08174C-CED4-42E5-8FA5-AC695391C4FE}" destId="{EB71A768-89DD-4B27-A005-6E298FED5557}" srcOrd="3" destOrd="0" presId="urn:microsoft.com/office/officeart/2018/5/layout/IconCircleLabelList"/>
    <dgm:cxn modelId="{E50D7707-A081-4610-83E0-B742DBC11A5B}" type="presParOf" srcId="{4A103103-FC0C-44AE-8E81-0FA428CC095F}" destId="{8482C89A-A180-4A64-BE47-1D523F2B6D36}" srcOrd="5" destOrd="0" presId="urn:microsoft.com/office/officeart/2018/5/layout/IconCircleLabelList"/>
    <dgm:cxn modelId="{E884A73D-432F-449A-9CF2-8C1645C03D9A}" type="presParOf" srcId="{4A103103-FC0C-44AE-8E81-0FA428CC095F}" destId="{A2E8E8E0-FB46-4AE0-AC7B-1936B71FDEB4}" srcOrd="6" destOrd="0" presId="urn:microsoft.com/office/officeart/2018/5/layout/IconCircleLabelList"/>
    <dgm:cxn modelId="{1CBB09BE-B9BA-45DE-B4B9-A7BC46AF5D5B}" type="presParOf" srcId="{A2E8E8E0-FB46-4AE0-AC7B-1936B71FDEB4}" destId="{821F5FCA-EC5D-4525-9C87-83E24CB0F4E7}" srcOrd="0" destOrd="0" presId="urn:microsoft.com/office/officeart/2018/5/layout/IconCircleLabelList"/>
    <dgm:cxn modelId="{E4453B0F-B4AD-4EAB-9FB3-529E7DC663D2}" type="presParOf" srcId="{A2E8E8E0-FB46-4AE0-AC7B-1936B71FDEB4}" destId="{15E40524-AD42-49D2-9BFF-4EC78E0213F3}" srcOrd="1" destOrd="0" presId="urn:microsoft.com/office/officeart/2018/5/layout/IconCircleLabelList"/>
    <dgm:cxn modelId="{10731AB9-4160-48E9-A7B8-73D5C7826BB3}" type="presParOf" srcId="{A2E8E8E0-FB46-4AE0-AC7B-1936B71FDEB4}" destId="{F1B49DE7-573C-45C0-83AC-E8216EFC21A1}" srcOrd="2" destOrd="0" presId="urn:microsoft.com/office/officeart/2018/5/layout/IconCircleLabelList"/>
    <dgm:cxn modelId="{E8A3A9F4-0C1F-46B9-B87E-9BD21F75E957}" type="presParOf" srcId="{A2E8E8E0-FB46-4AE0-AC7B-1936B71FDEB4}" destId="{0293B792-AE79-4166-8E80-70DBB6D9F01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AC09A8-9C39-47C5-ACF1-AF51175143C2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06A94D-04C4-4F9A-91E0-7E18388A4D78}">
      <dgm:prSet custT="1"/>
      <dgm:spPr/>
      <dgm:t>
        <a:bodyPr/>
        <a:lstStyle/>
        <a:p>
          <a:r>
            <a:rPr lang="en-US" sz="2000" b="0" dirty="0"/>
            <a:t>Potential Clints</a:t>
          </a:r>
        </a:p>
      </dgm:t>
    </dgm:pt>
    <dgm:pt modelId="{17750E76-0F1A-442A-B838-D019319BFD42}" type="parTrans" cxnId="{8326A3C3-C8DC-4D39-BEC2-5EF1A1FE9C3B}">
      <dgm:prSet/>
      <dgm:spPr/>
      <dgm:t>
        <a:bodyPr/>
        <a:lstStyle/>
        <a:p>
          <a:endParaRPr lang="en-US"/>
        </a:p>
      </dgm:t>
    </dgm:pt>
    <dgm:pt modelId="{FF8D9C84-B871-4241-8C6A-50FFA880647A}" type="sibTrans" cxnId="{8326A3C3-C8DC-4D39-BEC2-5EF1A1FE9C3B}">
      <dgm:prSet/>
      <dgm:spPr/>
      <dgm:t>
        <a:bodyPr/>
        <a:lstStyle/>
        <a:p>
          <a:endParaRPr lang="en-US"/>
        </a:p>
      </dgm:t>
    </dgm:pt>
    <dgm:pt modelId="{38A2BF41-9E3A-4B4C-8E48-A8AE24550855}">
      <dgm:prSet custT="1"/>
      <dgm:spPr/>
      <dgm:t>
        <a:bodyPr/>
        <a:lstStyle/>
        <a:p>
          <a:r>
            <a:rPr lang="en-GB" sz="1600" b="0" dirty="0"/>
            <a:t>1. Individuals who want to know their used car prices</a:t>
          </a:r>
        </a:p>
        <a:p>
          <a:r>
            <a:rPr lang="en-GB" sz="1600" b="0" dirty="0"/>
            <a:t>2. Car trading companies who want to make better pricing strategies</a:t>
          </a:r>
          <a:endParaRPr lang="en-US" sz="1600" dirty="0"/>
        </a:p>
      </dgm:t>
    </dgm:pt>
    <dgm:pt modelId="{EE010693-3C52-42CD-95B5-BCC22F929D20}" type="parTrans" cxnId="{3F0BC32E-513A-4C06-ABD0-4DBCF98248A6}">
      <dgm:prSet/>
      <dgm:spPr/>
      <dgm:t>
        <a:bodyPr/>
        <a:lstStyle/>
        <a:p>
          <a:endParaRPr lang="en-US"/>
        </a:p>
      </dgm:t>
    </dgm:pt>
    <dgm:pt modelId="{F2F44607-9302-4B2E-BB09-FE8439094DE4}" type="sibTrans" cxnId="{3F0BC32E-513A-4C06-ABD0-4DBCF98248A6}">
      <dgm:prSet/>
      <dgm:spPr/>
      <dgm:t>
        <a:bodyPr/>
        <a:lstStyle/>
        <a:p>
          <a:endParaRPr lang="en-US"/>
        </a:p>
      </dgm:t>
    </dgm:pt>
    <dgm:pt modelId="{E2ECF10B-C876-41B8-8C44-E72F5F515B80}">
      <dgm:prSet custT="1"/>
      <dgm:spPr/>
      <dgm:t>
        <a:bodyPr/>
        <a:lstStyle/>
        <a:p>
          <a:r>
            <a:rPr lang="en-US" sz="2000" dirty="0"/>
            <a:t>Live Demo</a:t>
          </a:r>
        </a:p>
      </dgm:t>
    </dgm:pt>
    <dgm:pt modelId="{619F2A94-81DC-4320-93CF-A3549EE676F0}" type="parTrans" cxnId="{BBDD1636-E593-4609-8BE5-493E58644DA4}">
      <dgm:prSet/>
      <dgm:spPr/>
      <dgm:t>
        <a:bodyPr/>
        <a:lstStyle/>
        <a:p>
          <a:endParaRPr lang="en-US"/>
        </a:p>
      </dgm:t>
    </dgm:pt>
    <dgm:pt modelId="{315B424B-8DA7-4629-8F12-FBC227BD3B49}" type="sibTrans" cxnId="{BBDD1636-E593-4609-8BE5-493E58644DA4}">
      <dgm:prSet/>
      <dgm:spPr/>
      <dgm:t>
        <a:bodyPr/>
        <a:lstStyle/>
        <a:p>
          <a:endParaRPr lang="en-US"/>
        </a:p>
      </dgm:t>
    </dgm:pt>
    <dgm:pt modelId="{660A6CF8-914E-4D58-9344-7884BA84C770}">
      <dgm:prSet custT="1"/>
      <dgm:spPr/>
      <dgm:t>
        <a:bodyPr/>
        <a:lstStyle/>
        <a:p>
          <a:r>
            <a:rPr lang="en-US" sz="1600" dirty="0"/>
            <a:t>1. Better design</a:t>
          </a:r>
        </a:p>
      </dgm:t>
    </dgm:pt>
    <dgm:pt modelId="{E30C7234-563C-493E-A5DB-895A0DFB6FE0}" type="parTrans" cxnId="{F6DEEB9A-7D43-483A-8750-30A65AD5F2B0}">
      <dgm:prSet/>
      <dgm:spPr/>
      <dgm:t>
        <a:bodyPr/>
        <a:lstStyle/>
        <a:p>
          <a:endParaRPr lang="en-US"/>
        </a:p>
      </dgm:t>
    </dgm:pt>
    <dgm:pt modelId="{3BFABD82-28A7-46D3-9B8D-8309D74F7E3D}" type="sibTrans" cxnId="{F6DEEB9A-7D43-483A-8750-30A65AD5F2B0}">
      <dgm:prSet/>
      <dgm:spPr/>
      <dgm:t>
        <a:bodyPr/>
        <a:lstStyle/>
        <a:p>
          <a:endParaRPr lang="en-US"/>
        </a:p>
      </dgm:t>
    </dgm:pt>
    <dgm:pt modelId="{3282D199-E96D-4F4A-96E5-15F392401A16}">
      <dgm:prSet custT="1"/>
      <dgm:spPr/>
      <dgm:t>
        <a:bodyPr/>
        <a:lstStyle/>
        <a:p>
          <a:r>
            <a:rPr lang="en-US" sz="1600" dirty="0">
              <a:hlinkClick xmlns:r="http://schemas.openxmlformats.org/officeDocument/2006/relationships" r:id="rId1"/>
            </a:rPr>
            <a:t>http://127.0.0.1:8050/</a:t>
          </a:r>
          <a:endParaRPr lang="en-US" sz="1600" dirty="0"/>
        </a:p>
      </dgm:t>
    </dgm:pt>
    <dgm:pt modelId="{114BF0EA-A404-B24C-B9E2-E1DFB97B56AE}" type="parTrans" cxnId="{ECE6902D-50D6-FD45-AB17-A43EA43B2D58}">
      <dgm:prSet/>
      <dgm:spPr/>
      <dgm:t>
        <a:bodyPr/>
        <a:lstStyle/>
        <a:p>
          <a:endParaRPr lang="en-GB"/>
        </a:p>
      </dgm:t>
    </dgm:pt>
    <dgm:pt modelId="{9408251F-47E1-6D42-BFEA-954F60C2EA58}" type="sibTrans" cxnId="{ECE6902D-50D6-FD45-AB17-A43EA43B2D58}">
      <dgm:prSet/>
      <dgm:spPr/>
      <dgm:t>
        <a:bodyPr/>
        <a:lstStyle/>
        <a:p>
          <a:endParaRPr lang="en-GB"/>
        </a:p>
      </dgm:t>
    </dgm:pt>
    <dgm:pt modelId="{2C89711D-EF0C-1043-9DD6-410043519BC9}">
      <dgm:prSet custT="1"/>
      <dgm:spPr/>
      <dgm:t>
        <a:bodyPr/>
        <a:lstStyle/>
        <a:p>
          <a:r>
            <a:rPr lang="en-GB" sz="2000" dirty="0"/>
            <a:t>Future Improvements</a:t>
          </a:r>
        </a:p>
      </dgm:t>
    </dgm:pt>
    <dgm:pt modelId="{DE8019B5-8FA1-F440-8676-E516C05D333C}" type="parTrans" cxnId="{6EEAC94C-81C1-084D-B163-9C4EE78D01B2}">
      <dgm:prSet/>
      <dgm:spPr/>
      <dgm:t>
        <a:bodyPr/>
        <a:lstStyle/>
        <a:p>
          <a:endParaRPr lang="en-GB"/>
        </a:p>
      </dgm:t>
    </dgm:pt>
    <dgm:pt modelId="{7A86C139-DEE0-AC44-94FA-70220BFE98B1}" type="sibTrans" cxnId="{6EEAC94C-81C1-084D-B163-9C4EE78D01B2}">
      <dgm:prSet/>
      <dgm:spPr/>
      <dgm:t>
        <a:bodyPr/>
        <a:lstStyle/>
        <a:p>
          <a:endParaRPr lang="en-GB"/>
        </a:p>
      </dgm:t>
    </dgm:pt>
    <dgm:pt modelId="{4C04ABF4-728C-294E-9549-38EAD3B244B1}">
      <dgm:prSet custT="1"/>
      <dgm:spPr/>
      <dgm:t>
        <a:bodyPr/>
        <a:lstStyle/>
        <a:p>
          <a:r>
            <a:rPr lang="en-US" sz="1600" dirty="0"/>
            <a:t>2. Better prediction</a:t>
          </a:r>
        </a:p>
      </dgm:t>
    </dgm:pt>
    <dgm:pt modelId="{480794B4-9CB1-BF47-A362-90A1CEF7A4B5}" type="parTrans" cxnId="{1F3C6437-5510-004A-80A3-D0927F1F9BAB}">
      <dgm:prSet/>
      <dgm:spPr/>
      <dgm:t>
        <a:bodyPr/>
        <a:lstStyle/>
        <a:p>
          <a:endParaRPr lang="en-GB"/>
        </a:p>
      </dgm:t>
    </dgm:pt>
    <dgm:pt modelId="{7EC1C176-3D26-5D45-9155-059EA860411F}" type="sibTrans" cxnId="{1F3C6437-5510-004A-80A3-D0927F1F9BAB}">
      <dgm:prSet/>
      <dgm:spPr/>
      <dgm:t>
        <a:bodyPr/>
        <a:lstStyle/>
        <a:p>
          <a:endParaRPr lang="en-GB"/>
        </a:p>
      </dgm:t>
    </dgm:pt>
    <dgm:pt modelId="{33FC91CC-E81A-B14B-A448-360FBB6D9296}">
      <dgm:prSet custT="1"/>
      <dgm:spPr/>
      <dgm:t>
        <a:bodyPr/>
        <a:lstStyle/>
        <a:p>
          <a:r>
            <a:rPr lang="en-US" sz="1600" dirty="0"/>
            <a:t>3. Better information collecting system</a:t>
          </a:r>
        </a:p>
      </dgm:t>
    </dgm:pt>
    <dgm:pt modelId="{9F8B3EE8-DD41-A948-8E95-C83D8BC1F36C}" type="parTrans" cxnId="{8487D1CE-6955-AE4D-8890-39CC29A168F5}">
      <dgm:prSet/>
      <dgm:spPr/>
      <dgm:t>
        <a:bodyPr/>
        <a:lstStyle/>
        <a:p>
          <a:endParaRPr lang="en-GB"/>
        </a:p>
      </dgm:t>
    </dgm:pt>
    <dgm:pt modelId="{D7F3081A-59F7-7848-9AAF-00B1188CA797}" type="sibTrans" cxnId="{8487D1CE-6955-AE4D-8890-39CC29A168F5}">
      <dgm:prSet/>
      <dgm:spPr/>
      <dgm:t>
        <a:bodyPr/>
        <a:lstStyle/>
        <a:p>
          <a:endParaRPr lang="en-GB"/>
        </a:p>
      </dgm:t>
    </dgm:pt>
    <dgm:pt modelId="{F606CA85-5E68-354A-A316-4355193C5C8F}" type="pres">
      <dgm:prSet presAssocID="{DFAC09A8-9C39-47C5-ACF1-AF51175143C2}" presName="Name0" presStyleCnt="0">
        <dgm:presLayoutVars>
          <dgm:dir/>
          <dgm:animLvl val="lvl"/>
          <dgm:resizeHandles val="exact"/>
        </dgm:presLayoutVars>
      </dgm:prSet>
      <dgm:spPr/>
    </dgm:pt>
    <dgm:pt modelId="{2873EE8B-C77B-E54A-B2E7-6406F58CD2CC}" type="pres">
      <dgm:prSet presAssocID="{2C89711D-EF0C-1043-9DD6-410043519BC9}" presName="boxAndChildren" presStyleCnt="0"/>
      <dgm:spPr/>
    </dgm:pt>
    <dgm:pt modelId="{4AB6780A-3B56-5B45-81AA-03CFBADFEA56}" type="pres">
      <dgm:prSet presAssocID="{2C89711D-EF0C-1043-9DD6-410043519BC9}" presName="parentTextBox" presStyleLbl="alignNode1" presStyleIdx="0" presStyleCnt="3"/>
      <dgm:spPr/>
    </dgm:pt>
    <dgm:pt modelId="{D4988627-9203-7D44-8BD3-450D8FF0EE4E}" type="pres">
      <dgm:prSet presAssocID="{2C89711D-EF0C-1043-9DD6-410043519BC9}" presName="descendantBox" presStyleLbl="bgAccFollowNode1" presStyleIdx="0" presStyleCnt="3"/>
      <dgm:spPr/>
    </dgm:pt>
    <dgm:pt modelId="{C1F8ED1D-DCF0-DF4A-BE90-5D9B3B9949FE}" type="pres">
      <dgm:prSet presAssocID="{315B424B-8DA7-4629-8F12-FBC227BD3B49}" presName="sp" presStyleCnt="0"/>
      <dgm:spPr/>
    </dgm:pt>
    <dgm:pt modelId="{2943CEBB-46C5-1441-8FE5-1BEB74A0522C}" type="pres">
      <dgm:prSet presAssocID="{E2ECF10B-C876-41B8-8C44-E72F5F515B80}" presName="arrowAndChildren" presStyleCnt="0"/>
      <dgm:spPr/>
    </dgm:pt>
    <dgm:pt modelId="{3B702D71-ED3B-774E-AFD7-C0D4EFB0783B}" type="pres">
      <dgm:prSet presAssocID="{E2ECF10B-C876-41B8-8C44-E72F5F515B80}" presName="parentTextArrow" presStyleLbl="node1" presStyleIdx="0" presStyleCnt="0"/>
      <dgm:spPr/>
    </dgm:pt>
    <dgm:pt modelId="{462F3E6F-3D69-2045-A5FF-C938867B1057}" type="pres">
      <dgm:prSet presAssocID="{E2ECF10B-C876-41B8-8C44-E72F5F515B80}" presName="arrow" presStyleLbl="alignNode1" presStyleIdx="1" presStyleCnt="3"/>
      <dgm:spPr/>
    </dgm:pt>
    <dgm:pt modelId="{8646CAA1-38F9-6A42-BAC6-A11E1A736D2E}" type="pres">
      <dgm:prSet presAssocID="{E2ECF10B-C876-41B8-8C44-E72F5F515B80}" presName="descendantArrow" presStyleLbl="bgAccFollowNode1" presStyleIdx="1" presStyleCnt="3"/>
      <dgm:spPr/>
    </dgm:pt>
    <dgm:pt modelId="{1B4EC237-4F03-1B40-83C2-5C898FA287C6}" type="pres">
      <dgm:prSet presAssocID="{FF8D9C84-B871-4241-8C6A-50FFA880647A}" presName="sp" presStyleCnt="0"/>
      <dgm:spPr/>
    </dgm:pt>
    <dgm:pt modelId="{9E660903-8B18-E344-AEE0-2568E17AE8C7}" type="pres">
      <dgm:prSet presAssocID="{BC06A94D-04C4-4F9A-91E0-7E18388A4D78}" presName="arrowAndChildren" presStyleCnt="0"/>
      <dgm:spPr/>
    </dgm:pt>
    <dgm:pt modelId="{8B44E14D-A751-6C42-84F6-A2EBDD6B8A0A}" type="pres">
      <dgm:prSet presAssocID="{BC06A94D-04C4-4F9A-91E0-7E18388A4D78}" presName="parentTextArrow" presStyleLbl="node1" presStyleIdx="0" presStyleCnt="0"/>
      <dgm:spPr/>
    </dgm:pt>
    <dgm:pt modelId="{932F3AB7-3092-154A-A4E2-1AFF228CD719}" type="pres">
      <dgm:prSet presAssocID="{BC06A94D-04C4-4F9A-91E0-7E18388A4D78}" presName="arrow" presStyleLbl="alignNode1" presStyleIdx="2" presStyleCnt="3" custLinFactNeighborX="-11613" custLinFactNeighborY="-10515"/>
      <dgm:spPr/>
    </dgm:pt>
    <dgm:pt modelId="{277927D3-6FF5-E542-9EAB-D4897BAC2FB5}" type="pres">
      <dgm:prSet presAssocID="{BC06A94D-04C4-4F9A-91E0-7E18388A4D78}" presName="descendantArrow" presStyleLbl="bgAccFollowNode1" presStyleIdx="2" presStyleCnt="3" custLinFactNeighborX="0" custLinFactNeighborY="-44116"/>
      <dgm:spPr/>
    </dgm:pt>
  </dgm:ptLst>
  <dgm:cxnLst>
    <dgm:cxn modelId="{6D3CD20F-A7CD-254C-B624-BFE18A4061E5}" type="presOf" srcId="{DFAC09A8-9C39-47C5-ACF1-AF51175143C2}" destId="{F606CA85-5E68-354A-A316-4355193C5C8F}" srcOrd="0" destOrd="0" presId="urn:microsoft.com/office/officeart/2016/7/layout/VerticalDownArrowProcess"/>
    <dgm:cxn modelId="{C8E23A1A-4733-1A4D-BBDB-F2FDAD0F77D5}" type="presOf" srcId="{660A6CF8-914E-4D58-9344-7884BA84C770}" destId="{D4988627-9203-7D44-8BD3-450D8FF0EE4E}" srcOrd="0" destOrd="0" presId="urn:microsoft.com/office/officeart/2016/7/layout/VerticalDownArrowProcess"/>
    <dgm:cxn modelId="{04A3172A-6CA4-5144-9F36-9B056C6618AA}" type="presOf" srcId="{2C89711D-EF0C-1043-9DD6-410043519BC9}" destId="{4AB6780A-3B56-5B45-81AA-03CFBADFEA56}" srcOrd="0" destOrd="0" presId="urn:microsoft.com/office/officeart/2016/7/layout/VerticalDownArrowProcess"/>
    <dgm:cxn modelId="{ECE6902D-50D6-FD45-AB17-A43EA43B2D58}" srcId="{E2ECF10B-C876-41B8-8C44-E72F5F515B80}" destId="{3282D199-E96D-4F4A-96E5-15F392401A16}" srcOrd="0" destOrd="0" parTransId="{114BF0EA-A404-B24C-B9E2-E1DFB97B56AE}" sibTransId="{9408251F-47E1-6D42-BFEA-954F60C2EA58}"/>
    <dgm:cxn modelId="{3F0BC32E-513A-4C06-ABD0-4DBCF98248A6}" srcId="{BC06A94D-04C4-4F9A-91E0-7E18388A4D78}" destId="{38A2BF41-9E3A-4B4C-8E48-A8AE24550855}" srcOrd="0" destOrd="0" parTransId="{EE010693-3C52-42CD-95B5-BCC22F929D20}" sibTransId="{F2F44607-9302-4B2E-BB09-FE8439094DE4}"/>
    <dgm:cxn modelId="{1195A033-9FFC-7E4E-90E1-BC9FC348EC52}" type="presOf" srcId="{E2ECF10B-C876-41B8-8C44-E72F5F515B80}" destId="{462F3E6F-3D69-2045-A5FF-C938867B1057}" srcOrd="1" destOrd="0" presId="urn:microsoft.com/office/officeart/2016/7/layout/VerticalDownArrowProcess"/>
    <dgm:cxn modelId="{BBDD1636-E593-4609-8BE5-493E58644DA4}" srcId="{DFAC09A8-9C39-47C5-ACF1-AF51175143C2}" destId="{E2ECF10B-C876-41B8-8C44-E72F5F515B80}" srcOrd="1" destOrd="0" parTransId="{619F2A94-81DC-4320-93CF-A3549EE676F0}" sibTransId="{315B424B-8DA7-4629-8F12-FBC227BD3B49}"/>
    <dgm:cxn modelId="{1F3C6437-5510-004A-80A3-D0927F1F9BAB}" srcId="{2C89711D-EF0C-1043-9DD6-410043519BC9}" destId="{4C04ABF4-728C-294E-9549-38EAD3B244B1}" srcOrd="1" destOrd="0" parTransId="{480794B4-9CB1-BF47-A362-90A1CEF7A4B5}" sibTransId="{7EC1C176-3D26-5D45-9155-059EA860411F}"/>
    <dgm:cxn modelId="{6EEAC94C-81C1-084D-B163-9C4EE78D01B2}" srcId="{DFAC09A8-9C39-47C5-ACF1-AF51175143C2}" destId="{2C89711D-EF0C-1043-9DD6-410043519BC9}" srcOrd="2" destOrd="0" parTransId="{DE8019B5-8FA1-F440-8676-E516C05D333C}" sibTransId="{7A86C139-DEE0-AC44-94FA-70220BFE98B1}"/>
    <dgm:cxn modelId="{5A34E05A-FE24-214F-9878-3E065EEC0422}" type="presOf" srcId="{E2ECF10B-C876-41B8-8C44-E72F5F515B80}" destId="{3B702D71-ED3B-774E-AFD7-C0D4EFB0783B}" srcOrd="0" destOrd="0" presId="urn:microsoft.com/office/officeart/2016/7/layout/VerticalDownArrowProcess"/>
    <dgm:cxn modelId="{9B690866-6E90-AE45-AEFA-9F30BB17145E}" type="presOf" srcId="{38A2BF41-9E3A-4B4C-8E48-A8AE24550855}" destId="{277927D3-6FF5-E542-9EAB-D4897BAC2FB5}" srcOrd="0" destOrd="0" presId="urn:microsoft.com/office/officeart/2016/7/layout/VerticalDownArrowProcess"/>
    <dgm:cxn modelId="{F6DEEB9A-7D43-483A-8750-30A65AD5F2B0}" srcId="{2C89711D-EF0C-1043-9DD6-410043519BC9}" destId="{660A6CF8-914E-4D58-9344-7884BA84C770}" srcOrd="0" destOrd="0" parTransId="{E30C7234-563C-493E-A5DB-895A0DFB6FE0}" sibTransId="{3BFABD82-28A7-46D3-9B8D-8309D74F7E3D}"/>
    <dgm:cxn modelId="{A7932AA5-4F7B-D34E-998C-8A02E50BF410}" type="presOf" srcId="{3282D199-E96D-4F4A-96E5-15F392401A16}" destId="{8646CAA1-38F9-6A42-BAC6-A11E1A736D2E}" srcOrd="0" destOrd="0" presId="urn:microsoft.com/office/officeart/2016/7/layout/VerticalDownArrowProcess"/>
    <dgm:cxn modelId="{D8203BAA-5502-3448-BAF0-86B2561B6021}" type="presOf" srcId="{33FC91CC-E81A-B14B-A448-360FBB6D9296}" destId="{D4988627-9203-7D44-8BD3-450D8FF0EE4E}" srcOrd="0" destOrd="2" presId="urn:microsoft.com/office/officeart/2016/7/layout/VerticalDownArrowProcess"/>
    <dgm:cxn modelId="{8326A3C3-C8DC-4D39-BEC2-5EF1A1FE9C3B}" srcId="{DFAC09A8-9C39-47C5-ACF1-AF51175143C2}" destId="{BC06A94D-04C4-4F9A-91E0-7E18388A4D78}" srcOrd="0" destOrd="0" parTransId="{17750E76-0F1A-442A-B838-D019319BFD42}" sibTransId="{FF8D9C84-B871-4241-8C6A-50FFA880647A}"/>
    <dgm:cxn modelId="{0E745FC4-1290-C146-B085-D9F78545C158}" type="presOf" srcId="{BC06A94D-04C4-4F9A-91E0-7E18388A4D78}" destId="{932F3AB7-3092-154A-A4E2-1AFF228CD719}" srcOrd="1" destOrd="0" presId="urn:microsoft.com/office/officeart/2016/7/layout/VerticalDownArrowProcess"/>
    <dgm:cxn modelId="{8487D1CE-6955-AE4D-8890-39CC29A168F5}" srcId="{2C89711D-EF0C-1043-9DD6-410043519BC9}" destId="{33FC91CC-E81A-B14B-A448-360FBB6D9296}" srcOrd="2" destOrd="0" parTransId="{9F8B3EE8-DD41-A948-8E95-C83D8BC1F36C}" sibTransId="{D7F3081A-59F7-7848-9AAF-00B1188CA797}"/>
    <dgm:cxn modelId="{228A44D9-821A-8649-BD40-9D26F7F68EBB}" type="presOf" srcId="{BC06A94D-04C4-4F9A-91E0-7E18388A4D78}" destId="{8B44E14D-A751-6C42-84F6-A2EBDD6B8A0A}" srcOrd="0" destOrd="0" presId="urn:microsoft.com/office/officeart/2016/7/layout/VerticalDownArrowProcess"/>
    <dgm:cxn modelId="{EF8884E0-A2B5-F44B-8A66-31590D52BF74}" type="presOf" srcId="{4C04ABF4-728C-294E-9549-38EAD3B244B1}" destId="{D4988627-9203-7D44-8BD3-450D8FF0EE4E}" srcOrd="0" destOrd="1" presId="urn:microsoft.com/office/officeart/2016/7/layout/VerticalDownArrowProcess"/>
    <dgm:cxn modelId="{34CC6BEA-250C-E141-806C-3FE4D100ED7E}" type="presParOf" srcId="{F606CA85-5E68-354A-A316-4355193C5C8F}" destId="{2873EE8B-C77B-E54A-B2E7-6406F58CD2CC}" srcOrd="0" destOrd="0" presId="urn:microsoft.com/office/officeart/2016/7/layout/VerticalDownArrowProcess"/>
    <dgm:cxn modelId="{219CCD46-B910-DB44-B30E-E79D5CB13091}" type="presParOf" srcId="{2873EE8B-C77B-E54A-B2E7-6406F58CD2CC}" destId="{4AB6780A-3B56-5B45-81AA-03CFBADFEA56}" srcOrd="0" destOrd="0" presId="urn:microsoft.com/office/officeart/2016/7/layout/VerticalDownArrowProcess"/>
    <dgm:cxn modelId="{B9926B03-7B96-D344-A742-069604E9AC22}" type="presParOf" srcId="{2873EE8B-C77B-E54A-B2E7-6406F58CD2CC}" destId="{D4988627-9203-7D44-8BD3-450D8FF0EE4E}" srcOrd="1" destOrd="0" presId="urn:microsoft.com/office/officeart/2016/7/layout/VerticalDownArrowProcess"/>
    <dgm:cxn modelId="{DE2AB507-22B9-A149-8FD4-A9B9042B6683}" type="presParOf" srcId="{F606CA85-5E68-354A-A316-4355193C5C8F}" destId="{C1F8ED1D-DCF0-DF4A-BE90-5D9B3B9949FE}" srcOrd="1" destOrd="0" presId="urn:microsoft.com/office/officeart/2016/7/layout/VerticalDownArrowProcess"/>
    <dgm:cxn modelId="{5D192D2B-671E-814E-BF07-95DBF46642C5}" type="presParOf" srcId="{F606CA85-5E68-354A-A316-4355193C5C8F}" destId="{2943CEBB-46C5-1441-8FE5-1BEB74A0522C}" srcOrd="2" destOrd="0" presId="urn:microsoft.com/office/officeart/2016/7/layout/VerticalDownArrowProcess"/>
    <dgm:cxn modelId="{ADEF187B-748C-954D-8339-81B4530E16EC}" type="presParOf" srcId="{2943CEBB-46C5-1441-8FE5-1BEB74A0522C}" destId="{3B702D71-ED3B-774E-AFD7-C0D4EFB0783B}" srcOrd="0" destOrd="0" presId="urn:microsoft.com/office/officeart/2016/7/layout/VerticalDownArrowProcess"/>
    <dgm:cxn modelId="{A555F994-765F-0741-A222-523BDC8CA97E}" type="presParOf" srcId="{2943CEBB-46C5-1441-8FE5-1BEB74A0522C}" destId="{462F3E6F-3D69-2045-A5FF-C938867B1057}" srcOrd="1" destOrd="0" presId="urn:microsoft.com/office/officeart/2016/7/layout/VerticalDownArrowProcess"/>
    <dgm:cxn modelId="{BF57ECAD-C352-B747-BCAA-C1A9B25E6D86}" type="presParOf" srcId="{2943CEBB-46C5-1441-8FE5-1BEB74A0522C}" destId="{8646CAA1-38F9-6A42-BAC6-A11E1A736D2E}" srcOrd="2" destOrd="0" presId="urn:microsoft.com/office/officeart/2016/7/layout/VerticalDownArrowProcess"/>
    <dgm:cxn modelId="{1DC8DB9E-59A3-BF4A-B87A-31D60E8E0E78}" type="presParOf" srcId="{F606CA85-5E68-354A-A316-4355193C5C8F}" destId="{1B4EC237-4F03-1B40-83C2-5C898FA287C6}" srcOrd="3" destOrd="0" presId="urn:microsoft.com/office/officeart/2016/7/layout/VerticalDownArrowProcess"/>
    <dgm:cxn modelId="{23891E1F-5A75-A148-B8F9-BC00AC428A61}" type="presParOf" srcId="{F606CA85-5E68-354A-A316-4355193C5C8F}" destId="{9E660903-8B18-E344-AEE0-2568E17AE8C7}" srcOrd="4" destOrd="0" presId="urn:microsoft.com/office/officeart/2016/7/layout/VerticalDownArrowProcess"/>
    <dgm:cxn modelId="{78CA9AD8-1196-6648-9E88-74869342CF14}" type="presParOf" srcId="{9E660903-8B18-E344-AEE0-2568E17AE8C7}" destId="{8B44E14D-A751-6C42-84F6-A2EBDD6B8A0A}" srcOrd="0" destOrd="0" presId="urn:microsoft.com/office/officeart/2016/7/layout/VerticalDownArrowProcess"/>
    <dgm:cxn modelId="{89CE9C43-E542-FA47-B0C1-7B3D353F1782}" type="presParOf" srcId="{9E660903-8B18-E344-AEE0-2568E17AE8C7}" destId="{932F3AB7-3092-154A-A4E2-1AFF228CD719}" srcOrd="1" destOrd="0" presId="urn:microsoft.com/office/officeart/2016/7/layout/VerticalDownArrowProcess"/>
    <dgm:cxn modelId="{DE29EB46-D576-6A4A-BF5D-4612D8B43138}" type="presParOf" srcId="{9E660903-8B18-E344-AEE0-2568E17AE8C7}" destId="{277927D3-6FF5-E542-9EAB-D4897BAC2FB5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1EC94B3-DFCF-1A4C-B469-1F45BF500B17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1A2236C-596F-AC46-B8C4-CCE10A7F83D2}">
      <dgm:prSet phldrT="[Text]"/>
      <dgm:spPr/>
      <dgm:t>
        <a:bodyPr/>
        <a:lstStyle/>
        <a:p>
          <a:r>
            <a:rPr lang="en-GB" dirty="0"/>
            <a:t>Data Cleaning</a:t>
          </a:r>
        </a:p>
      </dgm:t>
    </dgm:pt>
    <dgm:pt modelId="{012EFB2B-11F6-2B41-B8AF-EA81D8CD414B}" type="parTrans" cxnId="{1FD59B51-5043-DE4B-8C88-8BB4838A612C}">
      <dgm:prSet/>
      <dgm:spPr/>
      <dgm:t>
        <a:bodyPr/>
        <a:lstStyle/>
        <a:p>
          <a:endParaRPr lang="en-GB"/>
        </a:p>
      </dgm:t>
    </dgm:pt>
    <dgm:pt modelId="{672A9B82-565E-4244-804B-6F9FE8C113BC}" type="sibTrans" cxnId="{1FD59B51-5043-DE4B-8C88-8BB4838A612C}">
      <dgm:prSet/>
      <dgm:spPr/>
      <dgm:t>
        <a:bodyPr/>
        <a:lstStyle/>
        <a:p>
          <a:endParaRPr lang="en-GB"/>
        </a:p>
      </dgm:t>
    </dgm:pt>
    <dgm:pt modelId="{00A0BC57-E4DE-6D42-B13C-8186D6AFEBA0}">
      <dgm:prSet phldrT="[Text]"/>
      <dgm:spPr/>
      <dgm:t>
        <a:bodyPr/>
        <a:lstStyle/>
        <a:p>
          <a:r>
            <a:rPr lang="en-GB" dirty="0"/>
            <a:t>Feature</a:t>
          </a:r>
          <a:r>
            <a:rPr lang="en-GB" baseline="0" dirty="0"/>
            <a:t> Engineering</a:t>
          </a:r>
          <a:endParaRPr lang="en-GB" dirty="0"/>
        </a:p>
      </dgm:t>
    </dgm:pt>
    <dgm:pt modelId="{2B31D637-AA66-3342-8CAE-F7CAC836661F}" type="parTrans" cxnId="{157CA69D-6706-5F43-876A-716EB3CC6EA2}">
      <dgm:prSet/>
      <dgm:spPr/>
      <dgm:t>
        <a:bodyPr/>
        <a:lstStyle/>
        <a:p>
          <a:endParaRPr lang="en-GB"/>
        </a:p>
      </dgm:t>
    </dgm:pt>
    <dgm:pt modelId="{3088B8AA-91D4-7649-B6EB-2E007F1853A3}" type="sibTrans" cxnId="{157CA69D-6706-5F43-876A-716EB3CC6EA2}">
      <dgm:prSet/>
      <dgm:spPr/>
      <dgm:t>
        <a:bodyPr/>
        <a:lstStyle/>
        <a:p>
          <a:endParaRPr lang="en-GB"/>
        </a:p>
      </dgm:t>
    </dgm:pt>
    <dgm:pt modelId="{84353941-3EDF-854C-9777-9A3D082D7F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Split Data</a:t>
          </a:r>
        </a:p>
      </dgm:t>
    </dgm:pt>
    <dgm:pt modelId="{861BAEDD-3078-2A4E-9A8F-7256B3CE1E2E}" type="parTrans" cxnId="{B311B1AF-5A34-0E4A-A4CE-DA84B3CF9FF2}">
      <dgm:prSet/>
      <dgm:spPr/>
      <dgm:t>
        <a:bodyPr/>
        <a:lstStyle/>
        <a:p>
          <a:endParaRPr lang="en-GB"/>
        </a:p>
      </dgm:t>
    </dgm:pt>
    <dgm:pt modelId="{C1AB6020-5653-064E-B142-0039DC39F571}" type="sibTrans" cxnId="{B311B1AF-5A34-0E4A-A4CE-DA84B3CF9FF2}">
      <dgm:prSet/>
      <dgm:spPr/>
      <dgm:t>
        <a:bodyPr/>
        <a:lstStyle/>
        <a:p>
          <a:endParaRPr lang="en-GB"/>
        </a:p>
      </dgm:t>
    </dgm:pt>
    <dgm:pt modelId="{773981AB-1050-0449-A39C-9FEE5510389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Standardisation</a:t>
          </a:r>
        </a:p>
      </dgm:t>
    </dgm:pt>
    <dgm:pt modelId="{8EDD0C3B-F2A6-4A44-A5BE-70E7CFE8B4FA}" type="parTrans" cxnId="{FBC76E47-F2A0-844C-9081-1D323CEE4168}">
      <dgm:prSet/>
      <dgm:spPr/>
      <dgm:t>
        <a:bodyPr/>
        <a:lstStyle/>
        <a:p>
          <a:endParaRPr lang="en-GB"/>
        </a:p>
      </dgm:t>
    </dgm:pt>
    <dgm:pt modelId="{EFC5BCE0-C458-F646-B464-A8D545DA2760}" type="sibTrans" cxnId="{FBC76E47-F2A0-844C-9081-1D323CEE4168}">
      <dgm:prSet/>
      <dgm:spPr/>
      <dgm:t>
        <a:bodyPr/>
        <a:lstStyle/>
        <a:p>
          <a:endParaRPr lang="en-GB"/>
        </a:p>
      </dgm:t>
    </dgm:pt>
    <dgm:pt modelId="{E6E517D9-9726-D94C-97D5-C1257C6696D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Random Seed</a:t>
          </a:r>
        </a:p>
      </dgm:t>
    </dgm:pt>
    <dgm:pt modelId="{A3831103-1A6D-1F4C-B44F-2DA7D0FCB63E}" type="parTrans" cxnId="{48615ABF-7641-F647-B3A1-4485E8AADC78}">
      <dgm:prSet/>
      <dgm:spPr/>
      <dgm:t>
        <a:bodyPr/>
        <a:lstStyle/>
        <a:p>
          <a:endParaRPr lang="en-GB"/>
        </a:p>
      </dgm:t>
    </dgm:pt>
    <dgm:pt modelId="{A04C06A5-9E48-1549-B5B7-1629F4350681}" type="sibTrans" cxnId="{48615ABF-7641-F647-B3A1-4485E8AADC78}">
      <dgm:prSet/>
      <dgm:spPr/>
      <dgm:t>
        <a:bodyPr/>
        <a:lstStyle/>
        <a:p>
          <a:endParaRPr lang="en-GB"/>
        </a:p>
      </dgm:t>
    </dgm:pt>
    <dgm:pt modelId="{FCB5CDA0-6D83-0E47-9F32-5639A34D665D}" type="pres">
      <dgm:prSet presAssocID="{F1EC94B3-DFCF-1A4C-B469-1F45BF500B17}" presName="Name0" presStyleCnt="0">
        <dgm:presLayoutVars>
          <dgm:chMax val="7"/>
          <dgm:chPref val="7"/>
          <dgm:dir/>
        </dgm:presLayoutVars>
      </dgm:prSet>
      <dgm:spPr/>
    </dgm:pt>
    <dgm:pt modelId="{C20DE800-B020-3248-83D0-6044C3B5EFB0}" type="pres">
      <dgm:prSet presAssocID="{F1EC94B3-DFCF-1A4C-B469-1F45BF500B17}" presName="Name1" presStyleCnt="0"/>
      <dgm:spPr/>
    </dgm:pt>
    <dgm:pt modelId="{3C3DC6D7-75F7-A541-B2DE-AF05E291BE67}" type="pres">
      <dgm:prSet presAssocID="{F1EC94B3-DFCF-1A4C-B469-1F45BF500B17}" presName="cycle" presStyleCnt="0"/>
      <dgm:spPr/>
    </dgm:pt>
    <dgm:pt modelId="{579A9F64-CC8A-8A48-AEF0-B9F89C4C6029}" type="pres">
      <dgm:prSet presAssocID="{F1EC94B3-DFCF-1A4C-B469-1F45BF500B17}" presName="srcNode" presStyleLbl="node1" presStyleIdx="0" presStyleCnt="5"/>
      <dgm:spPr/>
    </dgm:pt>
    <dgm:pt modelId="{EA15BCB7-F235-BF4E-ADEA-712205F6D6C6}" type="pres">
      <dgm:prSet presAssocID="{F1EC94B3-DFCF-1A4C-B469-1F45BF500B17}" presName="conn" presStyleLbl="parChTrans1D2" presStyleIdx="0" presStyleCnt="1"/>
      <dgm:spPr/>
    </dgm:pt>
    <dgm:pt modelId="{62899643-AB7A-B94D-8DAB-1E1EEE74495E}" type="pres">
      <dgm:prSet presAssocID="{F1EC94B3-DFCF-1A4C-B469-1F45BF500B17}" presName="extraNode" presStyleLbl="node1" presStyleIdx="0" presStyleCnt="5"/>
      <dgm:spPr/>
    </dgm:pt>
    <dgm:pt modelId="{B12C3A59-DD15-FA42-88B4-767A18A0528E}" type="pres">
      <dgm:prSet presAssocID="{F1EC94B3-DFCF-1A4C-B469-1F45BF500B17}" presName="dstNode" presStyleLbl="node1" presStyleIdx="0" presStyleCnt="5"/>
      <dgm:spPr/>
    </dgm:pt>
    <dgm:pt modelId="{B2B723E5-0649-9542-9817-0364768A229A}" type="pres">
      <dgm:prSet presAssocID="{A1A2236C-596F-AC46-B8C4-CCE10A7F83D2}" presName="text_1" presStyleLbl="node1" presStyleIdx="0" presStyleCnt="5">
        <dgm:presLayoutVars>
          <dgm:bulletEnabled val="1"/>
        </dgm:presLayoutVars>
      </dgm:prSet>
      <dgm:spPr/>
    </dgm:pt>
    <dgm:pt modelId="{26A84E2E-F5EA-E845-A6C0-A0FB4E3602EF}" type="pres">
      <dgm:prSet presAssocID="{A1A2236C-596F-AC46-B8C4-CCE10A7F83D2}" presName="accent_1" presStyleCnt="0"/>
      <dgm:spPr/>
    </dgm:pt>
    <dgm:pt modelId="{9EA11F12-CD43-1540-AD15-6FAE358E37D9}" type="pres">
      <dgm:prSet presAssocID="{A1A2236C-596F-AC46-B8C4-CCE10A7F83D2}" presName="accentRepeatNode" presStyleLbl="solidFgAcc1" presStyleIdx="0" presStyleCnt="5"/>
      <dgm:spPr/>
    </dgm:pt>
    <dgm:pt modelId="{5AE1F1E6-773A-D248-B856-EC06C824812C}" type="pres">
      <dgm:prSet presAssocID="{00A0BC57-E4DE-6D42-B13C-8186D6AFEBA0}" presName="text_2" presStyleLbl="node1" presStyleIdx="1" presStyleCnt="5">
        <dgm:presLayoutVars>
          <dgm:bulletEnabled val="1"/>
        </dgm:presLayoutVars>
      </dgm:prSet>
      <dgm:spPr/>
    </dgm:pt>
    <dgm:pt modelId="{54922FCD-41E1-1447-AC80-02ADD841521B}" type="pres">
      <dgm:prSet presAssocID="{00A0BC57-E4DE-6D42-B13C-8186D6AFEBA0}" presName="accent_2" presStyleCnt="0"/>
      <dgm:spPr/>
    </dgm:pt>
    <dgm:pt modelId="{DB9235FA-CEDB-1441-A95B-67D07EFC3E5B}" type="pres">
      <dgm:prSet presAssocID="{00A0BC57-E4DE-6D42-B13C-8186D6AFEBA0}" presName="accentRepeatNode" presStyleLbl="solidFgAcc1" presStyleIdx="1" presStyleCnt="5"/>
      <dgm:spPr/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/>
          </dgm14:cNvPr>
        </a:ext>
      </dgm:extLst>
    </dgm:pt>
    <dgm:pt modelId="{2BF9E17F-F99E-6041-94A9-7D18D74EE383}" type="pres">
      <dgm:prSet presAssocID="{84353941-3EDF-854C-9777-9A3D082D7FCD}" presName="text_3" presStyleLbl="node1" presStyleIdx="2" presStyleCnt="5">
        <dgm:presLayoutVars>
          <dgm:bulletEnabled val="1"/>
        </dgm:presLayoutVars>
      </dgm:prSet>
      <dgm:spPr/>
    </dgm:pt>
    <dgm:pt modelId="{5208035E-61C7-3B48-B1E8-C8EA3B37EBBB}" type="pres">
      <dgm:prSet presAssocID="{84353941-3EDF-854C-9777-9A3D082D7FCD}" presName="accent_3" presStyleCnt="0"/>
      <dgm:spPr/>
    </dgm:pt>
    <dgm:pt modelId="{89C88406-E0DA-5446-8A1C-4484DA8DA20D}" type="pres">
      <dgm:prSet presAssocID="{84353941-3EDF-854C-9777-9A3D082D7FCD}" presName="accentRepeatNode" presStyleLbl="solidFgAcc1" presStyleIdx="2" presStyleCnt="5"/>
      <dgm:spPr/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/>
          </dgm14:cNvPr>
        </a:ext>
      </dgm:extLst>
    </dgm:pt>
    <dgm:pt modelId="{2F373DB7-080C-B04D-A9BA-18A25DE13C42}" type="pres">
      <dgm:prSet presAssocID="{773981AB-1050-0449-A39C-9FEE55103896}" presName="text_4" presStyleLbl="node1" presStyleIdx="3" presStyleCnt="5">
        <dgm:presLayoutVars>
          <dgm:bulletEnabled val="1"/>
        </dgm:presLayoutVars>
      </dgm:prSet>
      <dgm:spPr/>
    </dgm:pt>
    <dgm:pt modelId="{010EF7CE-37CA-E142-A2F0-02DA989D49CB}" type="pres">
      <dgm:prSet presAssocID="{773981AB-1050-0449-A39C-9FEE55103896}" presName="accent_4" presStyleCnt="0"/>
      <dgm:spPr/>
    </dgm:pt>
    <dgm:pt modelId="{B6FD24C3-5B9C-2A4D-92FB-3D15F83C2477}" type="pres">
      <dgm:prSet presAssocID="{773981AB-1050-0449-A39C-9FEE55103896}" presName="accentRepeatNode" presStyleLbl="solidFgAcc1" presStyleIdx="3" presStyleCnt="5"/>
      <dgm:spPr/>
    </dgm:pt>
    <dgm:pt modelId="{2958676E-D25D-2B46-BAE8-B907CFFA260E}" type="pres">
      <dgm:prSet presAssocID="{E6E517D9-9726-D94C-97D5-C1257C6696DC}" presName="text_5" presStyleLbl="node1" presStyleIdx="4" presStyleCnt="5">
        <dgm:presLayoutVars>
          <dgm:bulletEnabled val="1"/>
        </dgm:presLayoutVars>
      </dgm:prSet>
      <dgm:spPr/>
    </dgm:pt>
    <dgm:pt modelId="{D3126D46-1FF5-FD4C-81B5-996B2681903D}" type="pres">
      <dgm:prSet presAssocID="{E6E517D9-9726-D94C-97D5-C1257C6696DC}" presName="accent_5" presStyleCnt="0"/>
      <dgm:spPr/>
    </dgm:pt>
    <dgm:pt modelId="{88B4F8E0-B281-6248-9BDB-722988997F4D}" type="pres">
      <dgm:prSet presAssocID="{E6E517D9-9726-D94C-97D5-C1257C6696DC}" presName="accentRepeatNode" presStyleLbl="solidFgAcc1" presStyleIdx="4" presStyleCnt="5"/>
      <dgm:spPr/>
    </dgm:pt>
  </dgm:ptLst>
  <dgm:cxnLst>
    <dgm:cxn modelId="{FBF6B802-44F6-7C43-8058-21CC69B9EF93}" type="presOf" srcId="{84353941-3EDF-854C-9777-9A3D082D7FCD}" destId="{2BF9E17F-F99E-6041-94A9-7D18D74EE383}" srcOrd="0" destOrd="0" presId="urn:microsoft.com/office/officeart/2008/layout/VerticalCurvedList"/>
    <dgm:cxn modelId="{8D36B32C-41F0-9143-BE4F-71FA19EE306D}" type="presOf" srcId="{E6E517D9-9726-D94C-97D5-C1257C6696DC}" destId="{2958676E-D25D-2B46-BAE8-B907CFFA260E}" srcOrd="0" destOrd="0" presId="urn:microsoft.com/office/officeart/2008/layout/VerticalCurvedList"/>
    <dgm:cxn modelId="{8AEB4836-76F9-9441-BA85-01AD6451C5FA}" type="presOf" srcId="{A1A2236C-596F-AC46-B8C4-CCE10A7F83D2}" destId="{B2B723E5-0649-9542-9817-0364768A229A}" srcOrd="0" destOrd="0" presId="urn:microsoft.com/office/officeart/2008/layout/VerticalCurvedList"/>
    <dgm:cxn modelId="{FBC76E47-F2A0-844C-9081-1D323CEE4168}" srcId="{F1EC94B3-DFCF-1A4C-B469-1F45BF500B17}" destId="{773981AB-1050-0449-A39C-9FEE55103896}" srcOrd="3" destOrd="0" parTransId="{8EDD0C3B-F2A6-4A44-A5BE-70E7CFE8B4FA}" sibTransId="{EFC5BCE0-C458-F646-B464-A8D545DA2760}"/>
    <dgm:cxn modelId="{1FD59B51-5043-DE4B-8C88-8BB4838A612C}" srcId="{F1EC94B3-DFCF-1A4C-B469-1F45BF500B17}" destId="{A1A2236C-596F-AC46-B8C4-CCE10A7F83D2}" srcOrd="0" destOrd="0" parTransId="{012EFB2B-11F6-2B41-B8AF-EA81D8CD414B}" sibTransId="{672A9B82-565E-4244-804B-6F9FE8C113BC}"/>
    <dgm:cxn modelId="{94D45E53-C4D7-554A-9A8F-AC6F3EA656F0}" type="presOf" srcId="{F1EC94B3-DFCF-1A4C-B469-1F45BF500B17}" destId="{FCB5CDA0-6D83-0E47-9F32-5639A34D665D}" srcOrd="0" destOrd="0" presId="urn:microsoft.com/office/officeart/2008/layout/VerticalCurvedList"/>
    <dgm:cxn modelId="{157CA69D-6706-5F43-876A-716EB3CC6EA2}" srcId="{F1EC94B3-DFCF-1A4C-B469-1F45BF500B17}" destId="{00A0BC57-E4DE-6D42-B13C-8186D6AFEBA0}" srcOrd="1" destOrd="0" parTransId="{2B31D637-AA66-3342-8CAE-F7CAC836661F}" sibTransId="{3088B8AA-91D4-7649-B6EB-2E007F1853A3}"/>
    <dgm:cxn modelId="{A4C15CAA-0A9A-F046-8296-DE249CBA3A42}" type="presOf" srcId="{672A9B82-565E-4244-804B-6F9FE8C113BC}" destId="{EA15BCB7-F235-BF4E-ADEA-712205F6D6C6}" srcOrd="0" destOrd="0" presId="urn:microsoft.com/office/officeart/2008/layout/VerticalCurvedList"/>
    <dgm:cxn modelId="{B311B1AF-5A34-0E4A-A4CE-DA84B3CF9FF2}" srcId="{F1EC94B3-DFCF-1A4C-B469-1F45BF500B17}" destId="{84353941-3EDF-854C-9777-9A3D082D7FCD}" srcOrd="2" destOrd="0" parTransId="{861BAEDD-3078-2A4E-9A8F-7256B3CE1E2E}" sibTransId="{C1AB6020-5653-064E-B142-0039DC39F571}"/>
    <dgm:cxn modelId="{13CBE4B2-59C3-1544-A568-8B838A7B594A}" type="presOf" srcId="{773981AB-1050-0449-A39C-9FEE55103896}" destId="{2F373DB7-080C-B04D-A9BA-18A25DE13C42}" srcOrd="0" destOrd="0" presId="urn:microsoft.com/office/officeart/2008/layout/VerticalCurvedList"/>
    <dgm:cxn modelId="{FF1090BA-B9D3-AE4F-884D-5A0A33E621EF}" type="presOf" srcId="{00A0BC57-E4DE-6D42-B13C-8186D6AFEBA0}" destId="{5AE1F1E6-773A-D248-B856-EC06C824812C}" srcOrd="0" destOrd="0" presId="urn:microsoft.com/office/officeart/2008/layout/VerticalCurvedList"/>
    <dgm:cxn modelId="{48615ABF-7641-F647-B3A1-4485E8AADC78}" srcId="{F1EC94B3-DFCF-1A4C-B469-1F45BF500B17}" destId="{E6E517D9-9726-D94C-97D5-C1257C6696DC}" srcOrd="4" destOrd="0" parTransId="{A3831103-1A6D-1F4C-B44F-2DA7D0FCB63E}" sibTransId="{A04C06A5-9E48-1549-B5B7-1629F4350681}"/>
    <dgm:cxn modelId="{1C337B6B-3A75-0F45-BB35-7246105644DB}" type="presParOf" srcId="{FCB5CDA0-6D83-0E47-9F32-5639A34D665D}" destId="{C20DE800-B020-3248-83D0-6044C3B5EFB0}" srcOrd="0" destOrd="0" presId="urn:microsoft.com/office/officeart/2008/layout/VerticalCurvedList"/>
    <dgm:cxn modelId="{0E54A04A-8588-6348-9033-56E68F2BE559}" type="presParOf" srcId="{C20DE800-B020-3248-83D0-6044C3B5EFB0}" destId="{3C3DC6D7-75F7-A541-B2DE-AF05E291BE67}" srcOrd="0" destOrd="0" presId="urn:microsoft.com/office/officeart/2008/layout/VerticalCurvedList"/>
    <dgm:cxn modelId="{28E9D18E-9CE9-864D-8874-53F6B2A9B41A}" type="presParOf" srcId="{3C3DC6D7-75F7-A541-B2DE-AF05E291BE67}" destId="{579A9F64-CC8A-8A48-AEF0-B9F89C4C6029}" srcOrd="0" destOrd="0" presId="urn:microsoft.com/office/officeart/2008/layout/VerticalCurvedList"/>
    <dgm:cxn modelId="{9D435713-0953-1645-AFD7-AB3C0E48F53C}" type="presParOf" srcId="{3C3DC6D7-75F7-A541-B2DE-AF05E291BE67}" destId="{EA15BCB7-F235-BF4E-ADEA-712205F6D6C6}" srcOrd="1" destOrd="0" presId="urn:microsoft.com/office/officeart/2008/layout/VerticalCurvedList"/>
    <dgm:cxn modelId="{2F2AC637-6BD7-CA48-A5A2-0C0225523A2D}" type="presParOf" srcId="{3C3DC6D7-75F7-A541-B2DE-AF05E291BE67}" destId="{62899643-AB7A-B94D-8DAB-1E1EEE74495E}" srcOrd="2" destOrd="0" presId="urn:microsoft.com/office/officeart/2008/layout/VerticalCurvedList"/>
    <dgm:cxn modelId="{1011AC9B-5CC3-BD45-BEDA-9AF19F2DFACE}" type="presParOf" srcId="{3C3DC6D7-75F7-A541-B2DE-AF05E291BE67}" destId="{B12C3A59-DD15-FA42-88B4-767A18A0528E}" srcOrd="3" destOrd="0" presId="urn:microsoft.com/office/officeart/2008/layout/VerticalCurvedList"/>
    <dgm:cxn modelId="{07E5F229-BA70-604B-B7BF-1D220DA445A3}" type="presParOf" srcId="{C20DE800-B020-3248-83D0-6044C3B5EFB0}" destId="{B2B723E5-0649-9542-9817-0364768A229A}" srcOrd="1" destOrd="0" presId="urn:microsoft.com/office/officeart/2008/layout/VerticalCurvedList"/>
    <dgm:cxn modelId="{B26F8C48-EAB0-A64F-AFCA-715130407043}" type="presParOf" srcId="{C20DE800-B020-3248-83D0-6044C3B5EFB0}" destId="{26A84E2E-F5EA-E845-A6C0-A0FB4E3602EF}" srcOrd="2" destOrd="0" presId="urn:microsoft.com/office/officeart/2008/layout/VerticalCurvedList"/>
    <dgm:cxn modelId="{998DED7D-0022-3543-BC38-B3CE55FB5903}" type="presParOf" srcId="{26A84E2E-F5EA-E845-A6C0-A0FB4E3602EF}" destId="{9EA11F12-CD43-1540-AD15-6FAE358E37D9}" srcOrd="0" destOrd="0" presId="urn:microsoft.com/office/officeart/2008/layout/VerticalCurvedList"/>
    <dgm:cxn modelId="{00AC43F4-4C9F-DA44-9ECD-85D42D7E171B}" type="presParOf" srcId="{C20DE800-B020-3248-83D0-6044C3B5EFB0}" destId="{5AE1F1E6-773A-D248-B856-EC06C824812C}" srcOrd="3" destOrd="0" presId="urn:microsoft.com/office/officeart/2008/layout/VerticalCurvedList"/>
    <dgm:cxn modelId="{7D25FD8D-3CF9-D94E-ACCF-D929A51F6247}" type="presParOf" srcId="{C20DE800-B020-3248-83D0-6044C3B5EFB0}" destId="{54922FCD-41E1-1447-AC80-02ADD841521B}" srcOrd="4" destOrd="0" presId="urn:microsoft.com/office/officeart/2008/layout/VerticalCurvedList"/>
    <dgm:cxn modelId="{D2FFEC71-6BFA-1D43-A7DA-B1A0AF2613BC}" type="presParOf" srcId="{54922FCD-41E1-1447-AC80-02ADD841521B}" destId="{DB9235FA-CEDB-1441-A95B-67D07EFC3E5B}" srcOrd="0" destOrd="0" presId="urn:microsoft.com/office/officeart/2008/layout/VerticalCurvedList"/>
    <dgm:cxn modelId="{347D0E03-0A83-744E-B676-BFA474FD5F56}" type="presParOf" srcId="{C20DE800-B020-3248-83D0-6044C3B5EFB0}" destId="{2BF9E17F-F99E-6041-94A9-7D18D74EE383}" srcOrd="5" destOrd="0" presId="urn:microsoft.com/office/officeart/2008/layout/VerticalCurvedList"/>
    <dgm:cxn modelId="{90DFA906-60B6-F64F-9627-DA565EBC5024}" type="presParOf" srcId="{C20DE800-B020-3248-83D0-6044C3B5EFB0}" destId="{5208035E-61C7-3B48-B1E8-C8EA3B37EBBB}" srcOrd="6" destOrd="0" presId="urn:microsoft.com/office/officeart/2008/layout/VerticalCurvedList"/>
    <dgm:cxn modelId="{20A2AD5C-687E-1D48-9C85-D1C2530A3587}" type="presParOf" srcId="{5208035E-61C7-3B48-B1E8-C8EA3B37EBBB}" destId="{89C88406-E0DA-5446-8A1C-4484DA8DA20D}" srcOrd="0" destOrd="0" presId="urn:microsoft.com/office/officeart/2008/layout/VerticalCurvedList"/>
    <dgm:cxn modelId="{745CA110-0FE3-144C-B64E-EEA476B03307}" type="presParOf" srcId="{C20DE800-B020-3248-83D0-6044C3B5EFB0}" destId="{2F373DB7-080C-B04D-A9BA-18A25DE13C42}" srcOrd="7" destOrd="0" presId="urn:microsoft.com/office/officeart/2008/layout/VerticalCurvedList"/>
    <dgm:cxn modelId="{7A513047-FDD9-AE47-BD72-43A778AB9C58}" type="presParOf" srcId="{C20DE800-B020-3248-83D0-6044C3B5EFB0}" destId="{010EF7CE-37CA-E142-A2F0-02DA989D49CB}" srcOrd="8" destOrd="0" presId="urn:microsoft.com/office/officeart/2008/layout/VerticalCurvedList"/>
    <dgm:cxn modelId="{B4C4F0EF-A781-004B-8DB1-FEFE36621A98}" type="presParOf" srcId="{010EF7CE-37CA-E142-A2F0-02DA989D49CB}" destId="{B6FD24C3-5B9C-2A4D-92FB-3D15F83C2477}" srcOrd="0" destOrd="0" presId="urn:microsoft.com/office/officeart/2008/layout/VerticalCurvedList"/>
    <dgm:cxn modelId="{1D1C8375-8845-E748-A1B6-C551F4E3283C}" type="presParOf" srcId="{C20DE800-B020-3248-83D0-6044C3B5EFB0}" destId="{2958676E-D25D-2B46-BAE8-B907CFFA260E}" srcOrd="9" destOrd="0" presId="urn:microsoft.com/office/officeart/2008/layout/VerticalCurvedList"/>
    <dgm:cxn modelId="{E065D458-13C3-C54D-A07A-730A9498CB81}" type="presParOf" srcId="{C20DE800-B020-3248-83D0-6044C3B5EFB0}" destId="{D3126D46-1FF5-FD4C-81B5-996B2681903D}" srcOrd="10" destOrd="0" presId="urn:microsoft.com/office/officeart/2008/layout/VerticalCurvedList"/>
    <dgm:cxn modelId="{8CF43488-B44B-384F-B5FF-6B558A693428}" type="presParOf" srcId="{D3126D46-1FF5-FD4C-81B5-996B2681903D}" destId="{88B4F8E0-B281-6248-9BDB-722988997F4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1EC94B3-DFCF-1A4C-B469-1F45BF500B17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1A2236C-596F-AC46-B8C4-CCE10A7F83D2}">
      <dgm:prSet phldrT="[Text]"/>
      <dgm:spPr/>
      <dgm:t>
        <a:bodyPr/>
        <a:lstStyle/>
        <a:p>
          <a:r>
            <a:rPr lang="en-GB" baseline="0" dirty="0"/>
            <a:t>Regression Models – Linear*, KNN, SVM, Decision Tree</a:t>
          </a:r>
          <a:endParaRPr lang="en-GB" dirty="0"/>
        </a:p>
      </dgm:t>
    </dgm:pt>
    <dgm:pt modelId="{012EFB2B-11F6-2B41-B8AF-EA81D8CD414B}" type="parTrans" cxnId="{1FD59B51-5043-DE4B-8C88-8BB4838A612C}">
      <dgm:prSet/>
      <dgm:spPr/>
      <dgm:t>
        <a:bodyPr/>
        <a:lstStyle/>
        <a:p>
          <a:endParaRPr lang="en-GB"/>
        </a:p>
      </dgm:t>
    </dgm:pt>
    <dgm:pt modelId="{672A9B82-565E-4244-804B-6F9FE8C113BC}" type="sibTrans" cxnId="{1FD59B51-5043-DE4B-8C88-8BB4838A612C}">
      <dgm:prSet/>
      <dgm:spPr/>
      <dgm:t>
        <a:bodyPr/>
        <a:lstStyle/>
        <a:p>
          <a:endParaRPr lang="en-GB"/>
        </a:p>
      </dgm:t>
    </dgm:pt>
    <dgm:pt modelId="{00A0BC57-E4DE-6D42-B13C-8186D6AFEBA0}">
      <dgm:prSet phldrT="[Text]"/>
      <dgm:spPr/>
      <dgm:t>
        <a:bodyPr/>
        <a:lstStyle/>
        <a:p>
          <a:r>
            <a:rPr lang="en-GB" dirty="0"/>
            <a:t>Hyperparameter Tuning </a:t>
          </a:r>
        </a:p>
      </dgm:t>
    </dgm:pt>
    <dgm:pt modelId="{2B31D637-AA66-3342-8CAE-F7CAC836661F}" type="parTrans" cxnId="{157CA69D-6706-5F43-876A-716EB3CC6EA2}">
      <dgm:prSet/>
      <dgm:spPr/>
      <dgm:t>
        <a:bodyPr/>
        <a:lstStyle/>
        <a:p>
          <a:endParaRPr lang="en-GB"/>
        </a:p>
      </dgm:t>
    </dgm:pt>
    <dgm:pt modelId="{3088B8AA-91D4-7649-B6EB-2E007F1853A3}" type="sibTrans" cxnId="{157CA69D-6706-5F43-876A-716EB3CC6EA2}">
      <dgm:prSet/>
      <dgm:spPr/>
      <dgm:t>
        <a:bodyPr/>
        <a:lstStyle/>
        <a:p>
          <a:endParaRPr lang="en-GB"/>
        </a:p>
      </dgm:t>
    </dgm:pt>
    <dgm:pt modelId="{84353941-3EDF-854C-9777-9A3D082D7F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Performance Evaluation With R2 Score </a:t>
          </a:r>
        </a:p>
      </dgm:t>
    </dgm:pt>
    <dgm:pt modelId="{861BAEDD-3078-2A4E-9A8F-7256B3CE1E2E}" type="parTrans" cxnId="{B311B1AF-5A34-0E4A-A4CE-DA84B3CF9FF2}">
      <dgm:prSet/>
      <dgm:spPr/>
      <dgm:t>
        <a:bodyPr/>
        <a:lstStyle/>
        <a:p>
          <a:endParaRPr lang="en-GB"/>
        </a:p>
      </dgm:t>
    </dgm:pt>
    <dgm:pt modelId="{C1AB6020-5653-064E-B142-0039DC39F571}" type="sibTrans" cxnId="{B311B1AF-5A34-0E4A-A4CE-DA84B3CF9FF2}">
      <dgm:prSet/>
      <dgm:spPr/>
      <dgm:t>
        <a:bodyPr/>
        <a:lstStyle/>
        <a:p>
          <a:endParaRPr lang="en-GB"/>
        </a:p>
      </dgm:t>
    </dgm:pt>
    <dgm:pt modelId="{773981AB-1050-0449-A39C-9FEE5510389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/>
            <a:t>Compare Models &amp; Log</a:t>
          </a:r>
        </a:p>
      </dgm:t>
    </dgm:pt>
    <dgm:pt modelId="{8EDD0C3B-F2A6-4A44-A5BE-70E7CFE8B4FA}" type="parTrans" cxnId="{FBC76E47-F2A0-844C-9081-1D323CEE4168}">
      <dgm:prSet/>
      <dgm:spPr/>
      <dgm:t>
        <a:bodyPr/>
        <a:lstStyle/>
        <a:p>
          <a:endParaRPr lang="en-GB"/>
        </a:p>
      </dgm:t>
    </dgm:pt>
    <dgm:pt modelId="{EFC5BCE0-C458-F646-B464-A8D545DA2760}" type="sibTrans" cxnId="{FBC76E47-F2A0-844C-9081-1D323CEE4168}">
      <dgm:prSet/>
      <dgm:spPr/>
      <dgm:t>
        <a:bodyPr/>
        <a:lstStyle/>
        <a:p>
          <a:endParaRPr lang="en-GB"/>
        </a:p>
      </dgm:t>
    </dgm:pt>
    <dgm:pt modelId="{FCB5CDA0-6D83-0E47-9F32-5639A34D665D}" type="pres">
      <dgm:prSet presAssocID="{F1EC94B3-DFCF-1A4C-B469-1F45BF500B17}" presName="Name0" presStyleCnt="0">
        <dgm:presLayoutVars>
          <dgm:chMax val="7"/>
          <dgm:chPref val="7"/>
          <dgm:dir/>
        </dgm:presLayoutVars>
      </dgm:prSet>
      <dgm:spPr/>
    </dgm:pt>
    <dgm:pt modelId="{C20DE800-B020-3248-83D0-6044C3B5EFB0}" type="pres">
      <dgm:prSet presAssocID="{F1EC94B3-DFCF-1A4C-B469-1F45BF500B17}" presName="Name1" presStyleCnt="0"/>
      <dgm:spPr/>
    </dgm:pt>
    <dgm:pt modelId="{3C3DC6D7-75F7-A541-B2DE-AF05E291BE67}" type="pres">
      <dgm:prSet presAssocID="{F1EC94B3-DFCF-1A4C-B469-1F45BF500B17}" presName="cycle" presStyleCnt="0"/>
      <dgm:spPr/>
    </dgm:pt>
    <dgm:pt modelId="{579A9F64-CC8A-8A48-AEF0-B9F89C4C6029}" type="pres">
      <dgm:prSet presAssocID="{F1EC94B3-DFCF-1A4C-B469-1F45BF500B17}" presName="srcNode" presStyleLbl="node1" presStyleIdx="0" presStyleCnt="4"/>
      <dgm:spPr/>
    </dgm:pt>
    <dgm:pt modelId="{EA15BCB7-F235-BF4E-ADEA-712205F6D6C6}" type="pres">
      <dgm:prSet presAssocID="{F1EC94B3-DFCF-1A4C-B469-1F45BF500B17}" presName="conn" presStyleLbl="parChTrans1D2" presStyleIdx="0" presStyleCnt="1"/>
      <dgm:spPr/>
    </dgm:pt>
    <dgm:pt modelId="{62899643-AB7A-B94D-8DAB-1E1EEE74495E}" type="pres">
      <dgm:prSet presAssocID="{F1EC94B3-DFCF-1A4C-B469-1F45BF500B17}" presName="extraNode" presStyleLbl="node1" presStyleIdx="0" presStyleCnt="4"/>
      <dgm:spPr/>
    </dgm:pt>
    <dgm:pt modelId="{B12C3A59-DD15-FA42-88B4-767A18A0528E}" type="pres">
      <dgm:prSet presAssocID="{F1EC94B3-DFCF-1A4C-B469-1F45BF500B17}" presName="dstNode" presStyleLbl="node1" presStyleIdx="0" presStyleCnt="4"/>
      <dgm:spPr/>
    </dgm:pt>
    <dgm:pt modelId="{B2B723E5-0649-9542-9817-0364768A229A}" type="pres">
      <dgm:prSet presAssocID="{A1A2236C-596F-AC46-B8C4-CCE10A7F83D2}" presName="text_1" presStyleLbl="node1" presStyleIdx="0" presStyleCnt="4">
        <dgm:presLayoutVars>
          <dgm:bulletEnabled val="1"/>
        </dgm:presLayoutVars>
      </dgm:prSet>
      <dgm:spPr/>
    </dgm:pt>
    <dgm:pt modelId="{26A84E2E-F5EA-E845-A6C0-A0FB4E3602EF}" type="pres">
      <dgm:prSet presAssocID="{A1A2236C-596F-AC46-B8C4-CCE10A7F83D2}" presName="accent_1" presStyleCnt="0"/>
      <dgm:spPr/>
    </dgm:pt>
    <dgm:pt modelId="{9EA11F12-CD43-1540-AD15-6FAE358E37D9}" type="pres">
      <dgm:prSet presAssocID="{A1A2236C-596F-AC46-B8C4-CCE10A7F83D2}" presName="accentRepeatNode" presStyleLbl="solidFgAcc1" presStyleIdx="0" presStyleCnt="4"/>
      <dgm:spPr/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/>
          </dgm14:cNvPr>
        </a:ext>
      </dgm:extLst>
    </dgm:pt>
    <dgm:pt modelId="{5AE1F1E6-773A-D248-B856-EC06C824812C}" type="pres">
      <dgm:prSet presAssocID="{00A0BC57-E4DE-6D42-B13C-8186D6AFEBA0}" presName="text_2" presStyleLbl="node1" presStyleIdx="1" presStyleCnt="4">
        <dgm:presLayoutVars>
          <dgm:bulletEnabled val="1"/>
        </dgm:presLayoutVars>
      </dgm:prSet>
      <dgm:spPr/>
    </dgm:pt>
    <dgm:pt modelId="{54922FCD-41E1-1447-AC80-02ADD841521B}" type="pres">
      <dgm:prSet presAssocID="{00A0BC57-E4DE-6D42-B13C-8186D6AFEBA0}" presName="accent_2" presStyleCnt="0"/>
      <dgm:spPr/>
    </dgm:pt>
    <dgm:pt modelId="{DB9235FA-CEDB-1441-A95B-67D07EFC3E5B}" type="pres">
      <dgm:prSet presAssocID="{00A0BC57-E4DE-6D42-B13C-8186D6AFEBA0}" presName="accentRepeatNode" presStyleLbl="solidFgAcc1" presStyleIdx="1" presStyleCnt="4"/>
      <dgm:spPr/>
    </dgm:pt>
    <dgm:pt modelId="{2BF9E17F-F99E-6041-94A9-7D18D74EE383}" type="pres">
      <dgm:prSet presAssocID="{84353941-3EDF-854C-9777-9A3D082D7FCD}" presName="text_3" presStyleLbl="node1" presStyleIdx="2" presStyleCnt="4">
        <dgm:presLayoutVars>
          <dgm:bulletEnabled val="1"/>
        </dgm:presLayoutVars>
      </dgm:prSet>
      <dgm:spPr/>
    </dgm:pt>
    <dgm:pt modelId="{5208035E-61C7-3B48-B1E8-C8EA3B37EBBB}" type="pres">
      <dgm:prSet presAssocID="{84353941-3EDF-854C-9777-9A3D082D7FCD}" presName="accent_3" presStyleCnt="0"/>
      <dgm:spPr/>
    </dgm:pt>
    <dgm:pt modelId="{89C88406-E0DA-5446-8A1C-4484DA8DA20D}" type="pres">
      <dgm:prSet presAssocID="{84353941-3EDF-854C-9777-9A3D082D7FCD}" presName="accentRepeatNode" presStyleLbl="solidFgAcc1" presStyleIdx="2" presStyleCnt="4"/>
      <dgm:spPr/>
    </dgm:pt>
    <dgm:pt modelId="{2F373DB7-080C-B04D-A9BA-18A25DE13C42}" type="pres">
      <dgm:prSet presAssocID="{773981AB-1050-0449-A39C-9FEE55103896}" presName="text_4" presStyleLbl="node1" presStyleIdx="3" presStyleCnt="4">
        <dgm:presLayoutVars>
          <dgm:bulletEnabled val="1"/>
        </dgm:presLayoutVars>
      </dgm:prSet>
      <dgm:spPr/>
    </dgm:pt>
    <dgm:pt modelId="{010EF7CE-37CA-E142-A2F0-02DA989D49CB}" type="pres">
      <dgm:prSet presAssocID="{773981AB-1050-0449-A39C-9FEE55103896}" presName="accent_4" presStyleCnt="0"/>
      <dgm:spPr/>
    </dgm:pt>
    <dgm:pt modelId="{B6FD24C3-5B9C-2A4D-92FB-3D15F83C2477}" type="pres">
      <dgm:prSet presAssocID="{773981AB-1050-0449-A39C-9FEE55103896}" presName="accentRepeatNode" presStyleLbl="solidFgAcc1" presStyleIdx="3" presStyleCnt="4"/>
      <dgm:spPr/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/>
          </dgm14:cNvPr>
        </a:ext>
      </dgm:extLst>
    </dgm:pt>
  </dgm:ptLst>
  <dgm:cxnLst>
    <dgm:cxn modelId="{FBF6B802-44F6-7C43-8058-21CC69B9EF93}" type="presOf" srcId="{84353941-3EDF-854C-9777-9A3D082D7FCD}" destId="{2BF9E17F-F99E-6041-94A9-7D18D74EE383}" srcOrd="0" destOrd="0" presId="urn:microsoft.com/office/officeart/2008/layout/VerticalCurvedList"/>
    <dgm:cxn modelId="{8AEB4836-76F9-9441-BA85-01AD6451C5FA}" type="presOf" srcId="{A1A2236C-596F-AC46-B8C4-CCE10A7F83D2}" destId="{B2B723E5-0649-9542-9817-0364768A229A}" srcOrd="0" destOrd="0" presId="urn:microsoft.com/office/officeart/2008/layout/VerticalCurvedList"/>
    <dgm:cxn modelId="{FBC76E47-F2A0-844C-9081-1D323CEE4168}" srcId="{F1EC94B3-DFCF-1A4C-B469-1F45BF500B17}" destId="{773981AB-1050-0449-A39C-9FEE55103896}" srcOrd="3" destOrd="0" parTransId="{8EDD0C3B-F2A6-4A44-A5BE-70E7CFE8B4FA}" sibTransId="{EFC5BCE0-C458-F646-B464-A8D545DA2760}"/>
    <dgm:cxn modelId="{1FD59B51-5043-DE4B-8C88-8BB4838A612C}" srcId="{F1EC94B3-DFCF-1A4C-B469-1F45BF500B17}" destId="{A1A2236C-596F-AC46-B8C4-CCE10A7F83D2}" srcOrd="0" destOrd="0" parTransId="{012EFB2B-11F6-2B41-B8AF-EA81D8CD414B}" sibTransId="{672A9B82-565E-4244-804B-6F9FE8C113BC}"/>
    <dgm:cxn modelId="{94D45E53-C4D7-554A-9A8F-AC6F3EA656F0}" type="presOf" srcId="{F1EC94B3-DFCF-1A4C-B469-1F45BF500B17}" destId="{FCB5CDA0-6D83-0E47-9F32-5639A34D665D}" srcOrd="0" destOrd="0" presId="urn:microsoft.com/office/officeart/2008/layout/VerticalCurvedList"/>
    <dgm:cxn modelId="{157CA69D-6706-5F43-876A-716EB3CC6EA2}" srcId="{F1EC94B3-DFCF-1A4C-B469-1F45BF500B17}" destId="{00A0BC57-E4DE-6D42-B13C-8186D6AFEBA0}" srcOrd="1" destOrd="0" parTransId="{2B31D637-AA66-3342-8CAE-F7CAC836661F}" sibTransId="{3088B8AA-91D4-7649-B6EB-2E007F1853A3}"/>
    <dgm:cxn modelId="{A4C15CAA-0A9A-F046-8296-DE249CBA3A42}" type="presOf" srcId="{672A9B82-565E-4244-804B-6F9FE8C113BC}" destId="{EA15BCB7-F235-BF4E-ADEA-712205F6D6C6}" srcOrd="0" destOrd="0" presId="urn:microsoft.com/office/officeart/2008/layout/VerticalCurvedList"/>
    <dgm:cxn modelId="{B311B1AF-5A34-0E4A-A4CE-DA84B3CF9FF2}" srcId="{F1EC94B3-DFCF-1A4C-B469-1F45BF500B17}" destId="{84353941-3EDF-854C-9777-9A3D082D7FCD}" srcOrd="2" destOrd="0" parTransId="{861BAEDD-3078-2A4E-9A8F-7256B3CE1E2E}" sibTransId="{C1AB6020-5653-064E-B142-0039DC39F571}"/>
    <dgm:cxn modelId="{13CBE4B2-59C3-1544-A568-8B838A7B594A}" type="presOf" srcId="{773981AB-1050-0449-A39C-9FEE55103896}" destId="{2F373DB7-080C-B04D-A9BA-18A25DE13C42}" srcOrd="0" destOrd="0" presId="urn:microsoft.com/office/officeart/2008/layout/VerticalCurvedList"/>
    <dgm:cxn modelId="{FF1090BA-B9D3-AE4F-884D-5A0A33E621EF}" type="presOf" srcId="{00A0BC57-E4DE-6D42-B13C-8186D6AFEBA0}" destId="{5AE1F1E6-773A-D248-B856-EC06C824812C}" srcOrd="0" destOrd="0" presId="urn:microsoft.com/office/officeart/2008/layout/VerticalCurvedList"/>
    <dgm:cxn modelId="{1C337B6B-3A75-0F45-BB35-7246105644DB}" type="presParOf" srcId="{FCB5CDA0-6D83-0E47-9F32-5639A34D665D}" destId="{C20DE800-B020-3248-83D0-6044C3B5EFB0}" srcOrd="0" destOrd="0" presId="urn:microsoft.com/office/officeart/2008/layout/VerticalCurvedList"/>
    <dgm:cxn modelId="{0E54A04A-8588-6348-9033-56E68F2BE559}" type="presParOf" srcId="{C20DE800-B020-3248-83D0-6044C3B5EFB0}" destId="{3C3DC6D7-75F7-A541-B2DE-AF05E291BE67}" srcOrd="0" destOrd="0" presId="urn:microsoft.com/office/officeart/2008/layout/VerticalCurvedList"/>
    <dgm:cxn modelId="{28E9D18E-9CE9-864D-8874-53F6B2A9B41A}" type="presParOf" srcId="{3C3DC6D7-75F7-A541-B2DE-AF05E291BE67}" destId="{579A9F64-CC8A-8A48-AEF0-B9F89C4C6029}" srcOrd="0" destOrd="0" presId="urn:microsoft.com/office/officeart/2008/layout/VerticalCurvedList"/>
    <dgm:cxn modelId="{9D435713-0953-1645-AFD7-AB3C0E48F53C}" type="presParOf" srcId="{3C3DC6D7-75F7-A541-B2DE-AF05E291BE67}" destId="{EA15BCB7-F235-BF4E-ADEA-712205F6D6C6}" srcOrd="1" destOrd="0" presId="urn:microsoft.com/office/officeart/2008/layout/VerticalCurvedList"/>
    <dgm:cxn modelId="{2F2AC637-6BD7-CA48-A5A2-0C0225523A2D}" type="presParOf" srcId="{3C3DC6D7-75F7-A541-B2DE-AF05E291BE67}" destId="{62899643-AB7A-B94D-8DAB-1E1EEE74495E}" srcOrd="2" destOrd="0" presId="urn:microsoft.com/office/officeart/2008/layout/VerticalCurvedList"/>
    <dgm:cxn modelId="{1011AC9B-5CC3-BD45-BEDA-9AF19F2DFACE}" type="presParOf" srcId="{3C3DC6D7-75F7-A541-B2DE-AF05E291BE67}" destId="{B12C3A59-DD15-FA42-88B4-767A18A0528E}" srcOrd="3" destOrd="0" presId="urn:microsoft.com/office/officeart/2008/layout/VerticalCurvedList"/>
    <dgm:cxn modelId="{07E5F229-BA70-604B-B7BF-1D220DA445A3}" type="presParOf" srcId="{C20DE800-B020-3248-83D0-6044C3B5EFB0}" destId="{B2B723E5-0649-9542-9817-0364768A229A}" srcOrd="1" destOrd="0" presId="urn:microsoft.com/office/officeart/2008/layout/VerticalCurvedList"/>
    <dgm:cxn modelId="{B26F8C48-EAB0-A64F-AFCA-715130407043}" type="presParOf" srcId="{C20DE800-B020-3248-83D0-6044C3B5EFB0}" destId="{26A84E2E-F5EA-E845-A6C0-A0FB4E3602EF}" srcOrd="2" destOrd="0" presId="urn:microsoft.com/office/officeart/2008/layout/VerticalCurvedList"/>
    <dgm:cxn modelId="{998DED7D-0022-3543-BC38-B3CE55FB5903}" type="presParOf" srcId="{26A84E2E-F5EA-E845-A6C0-A0FB4E3602EF}" destId="{9EA11F12-CD43-1540-AD15-6FAE358E37D9}" srcOrd="0" destOrd="0" presId="urn:microsoft.com/office/officeart/2008/layout/VerticalCurvedList"/>
    <dgm:cxn modelId="{00AC43F4-4C9F-DA44-9ECD-85D42D7E171B}" type="presParOf" srcId="{C20DE800-B020-3248-83D0-6044C3B5EFB0}" destId="{5AE1F1E6-773A-D248-B856-EC06C824812C}" srcOrd="3" destOrd="0" presId="urn:microsoft.com/office/officeart/2008/layout/VerticalCurvedList"/>
    <dgm:cxn modelId="{7D25FD8D-3CF9-D94E-ACCF-D929A51F6247}" type="presParOf" srcId="{C20DE800-B020-3248-83D0-6044C3B5EFB0}" destId="{54922FCD-41E1-1447-AC80-02ADD841521B}" srcOrd="4" destOrd="0" presId="urn:microsoft.com/office/officeart/2008/layout/VerticalCurvedList"/>
    <dgm:cxn modelId="{D2FFEC71-6BFA-1D43-A7DA-B1A0AF2613BC}" type="presParOf" srcId="{54922FCD-41E1-1447-AC80-02ADD841521B}" destId="{DB9235FA-CEDB-1441-A95B-67D07EFC3E5B}" srcOrd="0" destOrd="0" presId="urn:microsoft.com/office/officeart/2008/layout/VerticalCurvedList"/>
    <dgm:cxn modelId="{347D0E03-0A83-744E-B676-BFA474FD5F56}" type="presParOf" srcId="{C20DE800-B020-3248-83D0-6044C3B5EFB0}" destId="{2BF9E17F-F99E-6041-94A9-7D18D74EE383}" srcOrd="5" destOrd="0" presId="urn:microsoft.com/office/officeart/2008/layout/VerticalCurvedList"/>
    <dgm:cxn modelId="{90DFA906-60B6-F64F-9627-DA565EBC5024}" type="presParOf" srcId="{C20DE800-B020-3248-83D0-6044C3B5EFB0}" destId="{5208035E-61C7-3B48-B1E8-C8EA3B37EBBB}" srcOrd="6" destOrd="0" presId="urn:microsoft.com/office/officeart/2008/layout/VerticalCurvedList"/>
    <dgm:cxn modelId="{20A2AD5C-687E-1D48-9C85-D1C2530A3587}" type="presParOf" srcId="{5208035E-61C7-3B48-B1E8-C8EA3B37EBBB}" destId="{89C88406-E0DA-5446-8A1C-4484DA8DA20D}" srcOrd="0" destOrd="0" presId="urn:microsoft.com/office/officeart/2008/layout/VerticalCurvedList"/>
    <dgm:cxn modelId="{745CA110-0FE3-144C-B64E-EEA476B03307}" type="presParOf" srcId="{C20DE800-B020-3248-83D0-6044C3B5EFB0}" destId="{2F373DB7-080C-B04D-A9BA-18A25DE13C42}" srcOrd="7" destOrd="0" presId="urn:microsoft.com/office/officeart/2008/layout/VerticalCurvedList"/>
    <dgm:cxn modelId="{7A513047-FDD9-AE47-BD72-43A778AB9C58}" type="presParOf" srcId="{C20DE800-B020-3248-83D0-6044C3B5EFB0}" destId="{010EF7CE-37CA-E142-A2F0-02DA989D49CB}" srcOrd="8" destOrd="0" presId="urn:microsoft.com/office/officeart/2008/layout/VerticalCurvedList"/>
    <dgm:cxn modelId="{B4C4F0EF-A781-004B-8DB1-FEFE36621A98}" type="presParOf" srcId="{010EF7CE-37CA-E142-A2F0-02DA989D49CB}" destId="{B6FD24C3-5B9C-2A4D-92FB-3D15F83C247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FAC09A8-9C39-47C5-ACF1-AF51175143C2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06A94D-04C4-4F9A-91E0-7E18388A4D78}">
      <dgm:prSet custT="1"/>
      <dgm:spPr/>
      <dgm:t>
        <a:bodyPr/>
        <a:lstStyle/>
        <a:p>
          <a:r>
            <a:rPr lang="en-US" sz="2000" b="0" dirty="0"/>
            <a:t>Data</a:t>
          </a:r>
        </a:p>
      </dgm:t>
    </dgm:pt>
    <dgm:pt modelId="{17750E76-0F1A-442A-B838-D019319BFD42}" type="parTrans" cxnId="{8326A3C3-C8DC-4D39-BEC2-5EF1A1FE9C3B}">
      <dgm:prSet/>
      <dgm:spPr/>
      <dgm:t>
        <a:bodyPr/>
        <a:lstStyle/>
        <a:p>
          <a:endParaRPr lang="en-US"/>
        </a:p>
      </dgm:t>
    </dgm:pt>
    <dgm:pt modelId="{FF8D9C84-B871-4241-8C6A-50FFA880647A}" type="sibTrans" cxnId="{8326A3C3-C8DC-4D39-BEC2-5EF1A1FE9C3B}">
      <dgm:prSet/>
      <dgm:spPr/>
      <dgm:t>
        <a:bodyPr/>
        <a:lstStyle/>
        <a:p>
          <a:endParaRPr lang="en-US"/>
        </a:p>
      </dgm:t>
    </dgm:pt>
    <dgm:pt modelId="{38A2BF41-9E3A-4B4C-8E48-A8AE24550855}">
      <dgm:prSet custT="1"/>
      <dgm:spPr/>
      <dgm:t>
        <a:bodyPr/>
        <a:lstStyle/>
        <a:p>
          <a:r>
            <a:rPr lang="en-GB" sz="1600" b="0" dirty="0"/>
            <a:t>1. Insufficient source of data </a:t>
          </a:r>
        </a:p>
        <a:p>
          <a:r>
            <a:rPr lang="en-GB" sz="1600" b="0" dirty="0"/>
            <a:t>2. Feature engineering requires domain expertise</a:t>
          </a:r>
          <a:endParaRPr lang="en-US" sz="1600" dirty="0"/>
        </a:p>
      </dgm:t>
    </dgm:pt>
    <dgm:pt modelId="{EE010693-3C52-42CD-95B5-BCC22F929D20}" type="parTrans" cxnId="{3F0BC32E-513A-4C06-ABD0-4DBCF98248A6}">
      <dgm:prSet/>
      <dgm:spPr/>
      <dgm:t>
        <a:bodyPr/>
        <a:lstStyle/>
        <a:p>
          <a:endParaRPr lang="en-US"/>
        </a:p>
      </dgm:t>
    </dgm:pt>
    <dgm:pt modelId="{F2F44607-9302-4B2E-BB09-FE8439094DE4}" type="sibTrans" cxnId="{3F0BC32E-513A-4C06-ABD0-4DBCF98248A6}">
      <dgm:prSet/>
      <dgm:spPr/>
      <dgm:t>
        <a:bodyPr/>
        <a:lstStyle/>
        <a:p>
          <a:endParaRPr lang="en-US"/>
        </a:p>
      </dgm:t>
    </dgm:pt>
    <dgm:pt modelId="{E2ECF10B-C876-41B8-8C44-E72F5F515B80}">
      <dgm:prSet custT="1"/>
      <dgm:spPr/>
      <dgm:t>
        <a:bodyPr/>
        <a:lstStyle/>
        <a:p>
          <a:r>
            <a:rPr lang="en-US" sz="2000" dirty="0"/>
            <a:t>Model</a:t>
          </a:r>
        </a:p>
      </dgm:t>
    </dgm:pt>
    <dgm:pt modelId="{619F2A94-81DC-4320-93CF-A3549EE676F0}" type="parTrans" cxnId="{BBDD1636-E593-4609-8BE5-493E58644DA4}">
      <dgm:prSet/>
      <dgm:spPr/>
      <dgm:t>
        <a:bodyPr/>
        <a:lstStyle/>
        <a:p>
          <a:endParaRPr lang="en-US"/>
        </a:p>
      </dgm:t>
    </dgm:pt>
    <dgm:pt modelId="{315B424B-8DA7-4629-8F12-FBC227BD3B49}" type="sibTrans" cxnId="{BBDD1636-E593-4609-8BE5-493E58644DA4}">
      <dgm:prSet/>
      <dgm:spPr/>
      <dgm:t>
        <a:bodyPr/>
        <a:lstStyle/>
        <a:p>
          <a:endParaRPr lang="en-US"/>
        </a:p>
      </dgm:t>
    </dgm:pt>
    <dgm:pt modelId="{660A6CF8-914E-4D58-9344-7884BA84C770}">
      <dgm:prSet custT="1"/>
      <dgm:spPr/>
      <dgm:t>
        <a:bodyPr/>
        <a:lstStyle/>
        <a:p>
          <a:r>
            <a:rPr lang="en-US" sz="1600" dirty="0"/>
            <a:t>1. Collect data from several websites</a:t>
          </a:r>
        </a:p>
      </dgm:t>
    </dgm:pt>
    <dgm:pt modelId="{E30C7234-563C-493E-A5DB-895A0DFB6FE0}" type="parTrans" cxnId="{F6DEEB9A-7D43-483A-8750-30A65AD5F2B0}">
      <dgm:prSet/>
      <dgm:spPr/>
      <dgm:t>
        <a:bodyPr/>
        <a:lstStyle/>
        <a:p>
          <a:endParaRPr lang="en-US"/>
        </a:p>
      </dgm:t>
    </dgm:pt>
    <dgm:pt modelId="{3BFABD82-28A7-46D3-9B8D-8309D74F7E3D}" type="sibTrans" cxnId="{F6DEEB9A-7D43-483A-8750-30A65AD5F2B0}">
      <dgm:prSet/>
      <dgm:spPr/>
      <dgm:t>
        <a:bodyPr/>
        <a:lstStyle/>
        <a:p>
          <a:endParaRPr lang="en-US"/>
        </a:p>
      </dgm:t>
    </dgm:pt>
    <dgm:pt modelId="{3282D199-E96D-4F4A-96E5-15F392401A16}">
      <dgm:prSet custT="1"/>
      <dgm:spPr/>
      <dgm:t>
        <a:bodyPr/>
        <a:lstStyle/>
        <a:p>
          <a:r>
            <a:rPr lang="en-US" sz="1600" dirty="0"/>
            <a:t>1. Limited computation competence</a:t>
          </a:r>
        </a:p>
        <a:p>
          <a:r>
            <a:rPr lang="en-US" sz="1600" dirty="0"/>
            <a:t>2. More modes should be applied</a:t>
          </a:r>
        </a:p>
      </dgm:t>
    </dgm:pt>
    <dgm:pt modelId="{114BF0EA-A404-B24C-B9E2-E1DFB97B56AE}" type="parTrans" cxnId="{ECE6902D-50D6-FD45-AB17-A43EA43B2D58}">
      <dgm:prSet/>
      <dgm:spPr/>
      <dgm:t>
        <a:bodyPr/>
        <a:lstStyle/>
        <a:p>
          <a:endParaRPr lang="en-GB"/>
        </a:p>
      </dgm:t>
    </dgm:pt>
    <dgm:pt modelId="{9408251F-47E1-6D42-BFEA-954F60C2EA58}" type="sibTrans" cxnId="{ECE6902D-50D6-FD45-AB17-A43EA43B2D58}">
      <dgm:prSet/>
      <dgm:spPr/>
      <dgm:t>
        <a:bodyPr/>
        <a:lstStyle/>
        <a:p>
          <a:endParaRPr lang="en-GB"/>
        </a:p>
      </dgm:t>
    </dgm:pt>
    <dgm:pt modelId="{2C89711D-EF0C-1043-9DD6-410043519BC9}">
      <dgm:prSet custT="1"/>
      <dgm:spPr/>
      <dgm:t>
        <a:bodyPr/>
        <a:lstStyle/>
        <a:p>
          <a:r>
            <a:rPr lang="en-GB" sz="2000" dirty="0"/>
            <a:t>Future Improvements</a:t>
          </a:r>
        </a:p>
      </dgm:t>
    </dgm:pt>
    <dgm:pt modelId="{DE8019B5-8FA1-F440-8676-E516C05D333C}" type="parTrans" cxnId="{6EEAC94C-81C1-084D-B163-9C4EE78D01B2}">
      <dgm:prSet/>
      <dgm:spPr/>
      <dgm:t>
        <a:bodyPr/>
        <a:lstStyle/>
        <a:p>
          <a:endParaRPr lang="en-GB"/>
        </a:p>
      </dgm:t>
    </dgm:pt>
    <dgm:pt modelId="{7A86C139-DEE0-AC44-94FA-70220BFE98B1}" type="sibTrans" cxnId="{6EEAC94C-81C1-084D-B163-9C4EE78D01B2}">
      <dgm:prSet/>
      <dgm:spPr/>
      <dgm:t>
        <a:bodyPr/>
        <a:lstStyle/>
        <a:p>
          <a:endParaRPr lang="en-GB"/>
        </a:p>
      </dgm:t>
    </dgm:pt>
    <dgm:pt modelId="{4C04ABF4-728C-294E-9549-38EAD3B244B1}">
      <dgm:prSet custT="1"/>
      <dgm:spPr/>
      <dgm:t>
        <a:bodyPr/>
        <a:lstStyle/>
        <a:p>
          <a:r>
            <a:rPr lang="en-US" sz="1600" dirty="0"/>
            <a:t>2. Seeking for domain knowledge</a:t>
          </a:r>
        </a:p>
        <a:p>
          <a:r>
            <a:rPr lang="en-US" sz="1600" dirty="0"/>
            <a:t>3. Cloud solution</a:t>
          </a:r>
        </a:p>
      </dgm:t>
    </dgm:pt>
    <dgm:pt modelId="{480794B4-9CB1-BF47-A362-90A1CEF7A4B5}" type="parTrans" cxnId="{1F3C6437-5510-004A-80A3-D0927F1F9BAB}">
      <dgm:prSet/>
      <dgm:spPr/>
      <dgm:t>
        <a:bodyPr/>
        <a:lstStyle/>
        <a:p>
          <a:endParaRPr lang="en-GB"/>
        </a:p>
      </dgm:t>
    </dgm:pt>
    <dgm:pt modelId="{7EC1C176-3D26-5D45-9155-059EA860411F}" type="sibTrans" cxnId="{1F3C6437-5510-004A-80A3-D0927F1F9BAB}">
      <dgm:prSet/>
      <dgm:spPr/>
      <dgm:t>
        <a:bodyPr/>
        <a:lstStyle/>
        <a:p>
          <a:endParaRPr lang="en-GB"/>
        </a:p>
      </dgm:t>
    </dgm:pt>
    <dgm:pt modelId="{F606CA85-5E68-354A-A316-4355193C5C8F}" type="pres">
      <dgm:prSet presAssocID="{DFAC09A8-9C39-47C5-ACF1-AF51175143C2}" presName="Name0" presStyleCnt="0">
        <dgm:presLayoutVars>
          <dgm:dir/>
          <dgm:animLvl val="lvl"/>
          <dgm:resizeHandles val="exact"/>
        </dgm:presLayoutVars>
      </dgm:prSet>
      <dgm:spPr/>
    </dgm:pt>
    <dgm:pt modelId="{2873EE8B-C77B-E54A-B2E7-6406F58CD2CC}" type="pres">
      <dgm:prSet presAssocID="{2C89711D-EF0C-1043-9DD6-410043519BC9}" presName="boxAndChildren" presStyleCnt="0"/>
      <dgm:spPr/>
    </dgm:pt>
    <dgm:pt modelId="{4AB6780A-3B56-5B45-81AA-03CFBADFEA56}" type="pres">
      <dgm:prSet presAssocID="{2C89711D-EF0C-1043-9DD6-410043519BC9}" presName="parentTextBox" presStyleLbl="alignNode1" presStyleIdx="0" presStyleCnt="3"/>
      <dgm:spPr/>
    </dgm:pt>
    <dgm:pt modelId="{D4988627-9203-7D44-8BD3-450D8FF0EE4E}" type="pres">
      <dgm:prSet presAssocID="{2C89711D-EF0C-1043-9DD6-410043519BC9}" presName="descendantBox" presStyleLbl="bgAccFollowNode1" presStyleIdx="0" presStyleCnt="3"/>
      <dgm:spPr/>
    </dgm:pt>
    <dgm:pt modelId="{C1F8ED1D-DCF0-DF4A-BE90-5D9B3B9949FE}" type="pres">
      <dgm:prSet presAssocID="{315B424B-8DA7-4629-8F12-FBC227BD3B49}" presName="sp" presStyleCnt="0"/>
      <dgm:spPr/>
    </dgm:pt>
    <dgm:pt modelId="{2943CEBB-46C5-1441-8FE5-1BEB74A0522C}" type="pres">
      <dgm:prSet presAssocID="{E2ECF10B-C876-41B8-8C44-E72F5F515B80}" presName="arrowAndChildren" presStyleCnt="0"/>
      <dgm:spPr/>
    </dgm:pt>
    <dgm:pt modelId="{3B702D71-ED3B-774E-AFD7-C0D4EFB0783B}" type="pres">
      <dgm:prSet presAssocID="{E2ECF10B-C876-41B8-8C44-E72F5F515B80}" presName="parentTextArrow" presStyleLbl="node1" presStyleIdx="0" presStyleCnt="0"/>
      <dgm:spPr/>
    </dgm:pt>
    <dgm:pt modelId="{462F3E6F-3D69-2045-A5FF-C938867B1057}" type="pres">
      <dgm:prSet presAssocID="{E2ECF10B-C876-41B8-8C44-E72F5F515B80}" presName="arrow" presStyleLbl="alignNode1" presStyleIdx="1" presStyleCnt="3"/>
      <dgm:spPr/>
    </dgm:pt>
    <dgm:pt modelId="{8646CAA1-38F9-6A42-BAC6-A11E1A736D2E}" type="pres">
      <dgm:prSet presAssocID="{E2ECF10B-C876-41B8-8C44-E72F5F515B80}" presName="descendantArrow" presStyleLbl="bgAccFollowNode1" presStyleIdx="1" presStyleCnt="3"/>
      <dgm:spPr/>
    </dgm:pt>
    <dgm:pt modelId="{1B4EC237-4F03-1B40-83C2-5C898FA287C6}" type="pres">
      <dgm:prSet presAssocID="{FF8D9C84-B871-4241-8C6A-50FFA880647A}" presName="sp" presStyleCnt="0"/>
      <dgm:spPr/>
    </dgm:pt>
    <dgm:pt modelId="{9E660903-8B18-E344-AEE0-2568E17AE8C7}" type="pres">
      <dgm:prSet presAssocID="{BC06A94D-04C4-4F9A-91E0-7E18388A4D78}" presName="arrowAndChildren" presStyleCnt="0"/>
      <dgm:spPr/>
    </dgm:pt>
    <dgm:pt modelId="{8B44E14D-A751-6C42-84F6-A2EBDD6B8A0A}" type="pres">
      <dgm:prSet presAssocID="{BC06A94D-04C4-4F9A-91E0-7E18388A4D78}" presName="parentTextArrow" presStyleLbl="node1" presStyleIdx="0" presStyleCnt="0"/>
      <dgm:spPr/>
    </dgm:pt>
    <dgm:pt modelId="{932F3AB7-3092-154A-A4E2-1AFF228CD719}" type="pres">
      <dgm:prSet presAssocID="{BC06A94D-04C4-4F9A-91E0-7E18388A4D78}" presName="arrow" presStyleLbl="alignNode1" presStyleIdx="2" presStyleCnt="3" custLinFactNeighborX="-11613" custLinFactNeighborY="-10515"/>
      <dgm:spPr/>
    </dgm:pt>
    <dgm:pt modelId="{277927D3-6FF5-E542-9EAB-D4897BAC2FB5}" type="pres">
      <dgm:prSet presAssocID="{BC06A94D-04C4-4F9A-91E0-7E18388A4D78}" presName="descendantArrow" presStyleLbl="bgAccFollowNode1" presStyleIdx="2" presStyleCnt="3" custLinFactNeighborX="0" custLinFactNeighborY="-44116"/>
      <dgm:spPr/>
    </dgm:pt>
  </dgm:ptLst>
  <dgm:cxnLst>
    <dgm:cxn modelId="{6D3CD20F-A7CD-254C-B624-BFE18A4061E5}" type="presOf" srcId="{DFAC09A8-9C39-47C5-ACF1-AF51175143C2}" destId="{F606CA85-5E68-354A-A316-4355193C5C8F}" srcOrd="0" destOrd="0" presId="urn:microsoft.com/office/officeart/2016/7/layout/VerticalDownArrowProcess"/>
    <dgm:cxn modelId="{C8E23A1A-4733-1A4D-BBDB-F2FDAD0F77D5}" type="presOf" srcId="{660A6CF8-914E-4D58-9344-7884BA84C770}" destId="{D4988627-9203-7D44-8BD3-450D8FF0EE4E}" srcOrd="0" destOrd="0" presId="urn:microsoft.com/office/officeart/2016/7/layout/VerticalDownArrowProcess"/>
    <dgm:cxn modelId="{04A3172A-6CA4-5144-9F36-9B056C6618AA}" type="presOf" srcId="{2C89711D-EF0C-1043-9DD6-410043519BC9}" destId="{4AB6780A-3B56-5B45-81AA-03CFBADFEA56}" srcOrd="0" destOrd="0" presId="urn:microsoft.com/office/officeart/2016/7/layout/VerticalDownArrowProcess"/>
    <dgm:cxn modelId="{ECE6902D-50D6-FD45-AB17-A43EA43B2D58}" srcId="{E2ECF10B-C876-41B8-8C44-E72F5F515B80}" destId="{3282D199-E96D-4F4A-96E5-15F392401A16}" srcOrd="0" destOrd="0" parTransId="{114BF0EA-A404-B24C-B9E2-E1DFB97B56AE}" sibTransId="{9408251F-47E1-6D42-BFEA-954F60C2EA58}"/>
    <dgm:cxn modelId="{3F0BC32E-513A-4C06-ABD0-4DBCF98248A6}" srcId="{BC06A94D-04C4-4F9A-91E0-7E18388A4D78}" destId="{38A2BF41-9E3A-4B4C-8E48-A8AE24550855}" srcOrd="0" destOrd="0" parTransId="{EE010693-3C52-42CD-95B5-BCC22F929D20}" sibTransId="{F2F44607-9302-4B2E-BB09-FE8439094DE4}"/>
    <dgm:cxn modelId="{1195A033-9FFC-7E4E-90E1-BC9FC348EC52}" type="presOf" srcId="{E2ECF10B-C876-41B8-8C44-E72F5F515B80}" destId="{462F3E6F-3D69-2045-A5FF-C938867B1057}" srcOrd="1" destOrd="0" presId="urn:microsoft.com/office/officeart/2016/7/layout/VerticalDownArrowProcess"/>
    <dgm:cxn modelId="{BBDD1636-E593-4609-8BE5-493E58644DA4}" srcId="{DFAC09A8-9C39-47C5-ACF1-AF51175143C2}" destId="{E2ECF10B-C876-41B8-8C44-E72F5F515B80}" srcOrd="1" destOrd="0" parTransId="{619F2A94-81DC-4320-93CF-A3549EE676F0}" sibTransId="{315B424B-8DA7-4629-8F12-FBC227BD3B49}"/>
    <dgm:cxn modelId="{1F3C6437-5510-004A-80A3-D0927F1F9BAB}" srcId="{2C89711D-EF0C-1043-9DD6-410043519BC9}" destId="{4C04ABF4-728C-294E-9549-38EAD3B244B1}" srcOrd="1" destOrd="0" parTransId="{480794B4-9CB1-BF47-A362-90A1CEF7A4B5}" sibTransId="{7EC1C176-3D26-5D45-9155-059EA860411F}"/>
    <dgm:cxn modelId="{6EEAC94C-81C1-084D-B163-9C4EE78D01B2}" srcId="{DFAC09A8-9C39-47C5-ACF1-AF51175143C2}" destId="{2C89711D-EF0C-1043-9DD6-410043519BC9}" srcOrd="2" destOrd="0" parTransId="{DE8019B5-8FA1-F440-8676-E516C05D333C}" sibTransId="{7A86C139-DEE0-AC44-94FA-70220BFE98B1}"/>
    <dgm:cxn modelId="{5A34E05A-FE24-214F-9878-3E065EEC0422}" type="presOf" srcId="{E2ECF10B-C876-41B8-8C44-E72F5F515B80}" destId="{3B702D71-ED3B-774E-AFD7-C0D4EFB0783B}" srcOrd="0" destOrd="0" presId="urn:microsoft.com/office/officeart/2016/7/layout/VerticalDownArrowProcess"/>
    <dgm:cxn modelId="{9B690866-6E90-AE45-AEFA-9F30BB17145E}" type="presOf" srcId="{38A2BF41-9E3A-4B4C-8E48-A8AE24550855}" destId="{277927D3-6FF5-E542-9EAB-D4897BAC2FB5}" srcOrd="0" destOrd="0" presId="urn:microsoft.com/office/officeart/2016/7/layout/VerticalDownArrowProcess"/>
    <dgm:cxn modelId="{F6DEEB9A-7D43-483A-8750-30A65AD5F2B0}" srcId="{2C89711D-EF0C-1043-9DD6-410043519BC9}" destId="{660A6CF8-914E-4D58-9344-7884BA84C770}" srcOrd="0" destOrd="0" parTransId="{E30C7234-563C-493E-A5DB-895A0DFB6FE0}" sibTransId="{3BFABD82-28A7-46D3-9B8D-8309D74F7E3D}"/>
    <dgm:cxn modelId="{A7932AA5-4F7B-D34E-998C-8A02E50BF410}" type="presOf" srcId="{3282D199-E96D-4F4A-96E5-15F392401A16}" destId="{8646CAA1-38F9-6A42-BAC6-A11E1A736D2E}" srcOrd="0" destOrd="0" presId="urn:microsoft.com/office/officeart/2016/7/layout/VerticalDownArrowProcess"/>
    <dgm:cxn modelId="{8326A3C3-C8DC-4D39-BEC2-5EF1A1FE9C3B}" srcId="{DFAC09A8-9C39-47C5-ACF1-AF51175143C2}" destId="{BC06A94D-04C4-4F9A-91E0-7E18388A4D78}" srcOrd="0" destOrd="0" parTransId="{17750E76-0F1A-442A-B838-D019319BFD42}" sibTransId="{FF8D9C84-B871-4241-8C6A-50FFA880647A}"/>
    <dgm:cxn modelId="{0E745FC4-1290-C146-B085-D9F78545C158}" type="presOf" srcId="{BC06A94D-04C4-4F9A-91E0-7E18388A4D78}" destId="{932F3AB7-3092-154A-A4E2-1AFF228CD719}" srcOrd="1" destOrd="0" presId="urn:microsoft.com/office/officeart/2016/7/layout/VerticalDownArrowProcess"/>
    <dgm:cxn modelId="{228A44D9-821A-8649-BD40-9D26F7F68EBB}" type="presOf" srcId="{BC06A94D-04C4-4F9A-91E0-7E18388A4D78}" destId="{8B44E14D-A751-6C42-84F6-A2EBDD6B8A0A}" srcOrd="0" destOrd="0" presId="urn:microsoft.com/office/officeart/2016/7/layout/VerticalDownArrowProcess"/>
    <dgm:cxn modelId="{EF8884E0-A2B5-F44B-8A66-31590D52BF74}" type="presOf" srcId="{4C04ABF4-728C-294E-9549-38EAD3B244B1}" destId="{D4988627-9203-7D44-8BD3-450D8FF0EE4E}" srcOrd="0" destOrd="1" presId="urn:microsoft.com/office/officeart/2016/7/layout/VerticalDownArrowProcess"/>
    <dgm:cxn modelId="{34CC6BEA-250C-E141-806C-3FE4D100ED7E}" type="presParOf" srcId="{F606CA85-5E68-354A-A316-4355193C5C8F}" destId="{2873EE8B-C77B-E54A-B2E7-6406F58CD2CC}" srcOrd="0" destOrd="0" presId="urn:microsoft.com/office/officeart/2016/7/layout/VerticalDownArrowProcess"/>
    <dgm:cxn modelId="{219CCD46-B910-DB44-B30E-E79D5CB13091}" type="presParOf" srcId="{2873EE8B-C77B-E54A-B2E7-6406F58CD2CC}" destId="{4AB6780A-3B56-5B45-81AA-03CFBADFEA56}" srcOrd="0" destOrd="0" presId="urn:microsoft.com/office/officeart/2016/7/layout/VerticalDownArrowProcess"/>
    <dgm:cxn modelId="{B9926B03-7B96-D344-A742-069604E9AC22}" type="presParOf" srcId="{2873EE8B-C77B-E54A-B2E7-6406F58CD2CC}" destId="{D4988627-9203-7D44-8BD3-450D8FF0EE4E}" srcOrd="1" destOrd="0" presId="urn:microsoft.com/office/officeart/2016/7/layout/VerticalDownArrowProcess"/>
    <dgm:cxn modelId="{DE2AB507-22B9-A149-8FD4-A9B9042B6683}" type="presParOf" srcId="{F606CA85-5E68-354A-A316-4355193C5C8F}" destId="{C1F8ED1D-DCF0-DF4A-BE90-5D9B3B9949FE}" srcOrd="1" destOrd="0" presId="urn:microsoft.com/office/officeart/2016/7/layout/VerticalDownArrowProcess"/>
    <dgm:cxn modelId="{5D192D2B-671E-814E-BF07-95DBF46642C5}" type="presParOf" srcId="{F606CA85-5E68-354A-A316-4355193C5C8F}" destId="{2943CEBB-46C5-1441-8FE5-1BEB74A0522C}" srcOrd="2" destOrd="0" presId="urn:microsoft.com/office/officeart/2016/7/layout/VerticalDownArrowProcess"/>
    <dgm:cxn modelId="{ADEF187B-748C-954D-8339-81B4530E16EC}" type="presParOf" srcId="{2943CEBB-46C5-1441-8FE5-1BEB74A0522C}" destId="{3B702D71-ED3B-774E-AFD7-C0D4EFB0783B}" srcOrd="0" destOrd="0" presId="urn:microsoft.com/office/officeart/2016/7/layout/VerticalDownArrowProcess"/>
    <dgm:cxn modelId="{A555F994-765F-0741-A222-523BDC8CA97E}" type="presParOf" srcId="{2943CEBB-46C5-1441-8FE5-1BEB74A0522C}" destId="{462F3E6F-3D69-2045-A5FF-C938867B1057}" srcOrd="1" destOrd="0" presId="urn:microsoft.com/office/officeart/2016/7/layout/VerticalDownArrowProcess"/>
    <dgm:cxn modelId="{BF57ECAD-C352-B747-BCAA-C1A9B25E6D86}" type="presParOf" srcId="{2943CEBB-46C5-1441-8FE5-1BEB74A0522C}" destId="{8646CAA1-38F9-6A42-BAC6-A11E1A736D2E}" srcOrd="2" destOrd="0" presId="urn:microsoft.com/office/officeart/2016/7/layout/VerticalDownArrowProcess"/>
    <dgm:cxn modelId="{1DC8DB9E-59A3-BF4A-B87A-31D60E8E0E78}" type="presParOf" srcId="{F606CA85-5E68-354A-A316-4355193C5C8F}" destId="{1B4EC237-4F03-1B40-83C2-5C898FA287C6}" srcOrd="3" destOrd="0" presId="urn:microsoft.com/office/officeart/2016/7/layout/VerticalDownArrowProcess"/>
    <dgm:cxn modelId="{23891E1F-5A75-A148-B8F9-BC00AC428A61}" type="presParOf" srcId="{F606CA85-5E68-354A-A316-4355193C5C8F}" destId="{9E660903-8B18-E344-AEE0-2568E17AE8C7}" srcOrd="4" destOrd="0" presId="urn:microsoft.com/office/officeart/2016/7/layout/VerticalDownArrowProcess"/>
    <dgm:cxn modelId="{78CA9AD8-1196-6648-9E88-74869342CF14}" type="presParOf" srcId="{9E660903-8B18-E344-AEE0-2568E17AE8C7}" destId="{8B44E14D-A751-6C42-84F6-A2EBDD6B8A0A}" srcOrd="0" destOrd="0" presId="urn:microsoft.com/office/officeart/2016/7/layout/VerticalDownArrowProcess"/>
    <dgm:cxn modelId="{89CE9C43-E542-FA47-B0C1-7B3D353F1782}" type="presParOf" srcId="{9E660903-8B18-E344-AEE0-2568E17AE8C7}" destId="{932F3AB7-3092-154A-A4E2-1AFF228CD719}" srcOrd="1" destOrd="0" presId="urn:microsoft.com/office/officeart/2016/7/layout/VerticalDownArrowProcess"/>
    <dgm:cxn modelId="{DE29EB46-D576-6A4A-BF5D-4612D8B43138}" type="presParOf" srcId="{9E660903-8B18-E344-AEE0-2568E17AE8C7}" destId="{277927D3-6FF5-E542-9EAB-D4897BAC2FB5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4879B9A-9C90-4342-9371-23B121D721B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F6DB4A6A-6BBF-4834-99F5-22B1612A501A}">
      <dgm:prSet/>
      <dgm:spPr/>
      <dgm:t>
        <a:bodyPr/>
        <a:lstStyle/>
        <a:p>
          <a:pPr>
            <a:defRPr cap="all"/>
          </a:pPr>
          <a:r>
            <a:rPr lang="en-GB" b="0"/>
            <a:t>delivered a model to predict used car prices</a:t>
          </a:r>
          <a:endParaRPr lang="en-US"/>
        </a:p>
      </dgm:t>
    </dgm:pt>
    <dgm:pt modelId="{FF00ECA1-159A-47A9-8F89-FF3ACFD12882}" type="parTrans" cxnId="{35B3B4E0-4820-4DCB-8616-F6A34E2F9E0A}">
      <dgm:prSet/>
      <dgm:spPr/>
      <dgm:t>
        <a:bodyPr/>
        <a:lstStyle/>
        <a:p>
          <a:endParaRPr lang="en-US"/>
        </a:p>
      </dgm:t>
    </dgm:pt>
    <dgm:pt modelId="{1ECC9FA6-08C7-4F52-9E1B-E3EE263DBD52}" type="sibTrans" cxnId="{35B3B4E0-4820-4DCB-8616-F6A34E2F9E0A}">
      <dgm:prSet/>
      <dgm:spPr/>
      <dgm:t>
        <a:bodyPr/>
        <a:lstStyle/>
        <a:p>
          <a:endParaRPr lang="en-US"/>
        </a:p>
      </dgm:t>
    </dgm:pt>
    <dgm:pt modelId="{4E6D7D9D-869E-4D96-83E0-4D737FE165D6}">
      <dgm:prSet/>
      <dgm:spPr/>
      <dgm:t>
        <a:bodyPr/>
        <a:lstStyle/>
        <a:p>
          <a:pPr>
            <a:defRPr cap="all"/>
          </a:pPr>
          <a:r>
            <a:rPr lang="en-US"/>
            <a:t>Tools applied: dash/ sklean/ pandas</a:t>
          </a:r>
        </a:p>
      </dgm:t>
    </dgm:pt>
    <dgm:pt modelId="{86FC022C-559A-4DE2-A5AF-B46DA3ED68B1}" type="parTrans" cxnId="{C2CF1116-A68A-460F-8974-F27C1BDD369C}">
      <dgm:prSet/>
      <dgm:spPr/>
      <dgm:t>
        <a:bodyPr/>
        <a:lstStyle/>
        <a:p>
          <a:endParaRPr lang="en-US"/>
        </a:p>
      </dgm:t>
    </dgm:pt>
    <dgm:pt modelId="{BB4C85FA-204C-40BB-9541-4380CDE6A188}" type="sibTrans" cxnId="{C2CF1116-A68A-460F-8974-F27C1BDD369C}">
      <dgm:prSet/>
      <dgm:spPr/>
      <dgm:t>
        <a:bodyPr/>
        <a:lstStyle/>
        <a:p>
          <a:endParaRPr lang="en-US"/>
        </a:p>
      </dgm:t>
    </dgm:pt>
    <dgm:pt modelId="{120E7CFA-F14D-4126-ABC7-77D32850C4B6}">
      <dgm:prSet/>
      <dgm:spPr/>
      <dgm:t>
        <a:bodyPr/>
        <a:lstStyle/>
        <a:p>
          <a:pPr>
            <a:defRPr cap="all"/>
          </a:pPr>
          <a:r>
            <a:rPr lang="en-US" dirty="0"/>
            <a:t>Technics applied: data pre-processing/ </a:t>
          </a:r>
          <a:r>
            <a:rPr lang="en-GB" b="0" i="0" dirty="0"/>
            <a:t>Regularisation/</a:t>
          </a:r>
          <a:r>
            <a:rPr lang="en-US" dirty="0"/>
            <a:t> evaluation </a:t>
          </a:r>
          <a:r>
            <a:rPr lang="en-GB" b="0" i="0" dirty="0"/>
            <a:t>metrics/ hyperparameters search etc.</a:t>
          </a:r>
          <a:endParaRPr lang="en-US" dirty="0"/>
        </a:p>
      </dgm:t>
    </dgm:pt>
    <dgm:pt modelId="{10C0123B-3AEE-4297-8F92-B253C1B6CC07}" type="parTrans" cxnId="{50A6FA47-E54E-452C-BD56-B6F15F74E8E8}">
      <dgm:prSet/>
      <dgm:spPr/>
      <dgm:t>
        <a:bodyPr/>
        <a:lstStyle/>
        <a:p>
          <a:endParaRPr lang="en-US"/>
        </a:p>
      </dgm:t>
    </dgm:pt>
    <dgm:pt modelId="{101A75E9-E062-410F-B3E7-49FFF85435C8}" type="sibTrans" cxnId="{50A6FA47-E54E-452C-BD56-B6F15F74E8E8}">
      <dgm:prSet/>
      <dgm:spPr/>
      <dgm:t>
        <a:bodyPr/>
        <a:lstStyle/>
        <a:p>
          <a:endParaRPr lang="en-US"/>
        </a:p>
      </dgm:t>
    </dgm:pt>
    <dgm:pt modelId="{1A6100EE-FCB1-4733-8BC3-45BCAA0E0318}">
      <dgm:prSet/>
      <dgm:spPr/>
      <dgm:t>
        <a:bodyPr/>
        <a:lstStyle/>
        <a:p>
          <a:pPr>
            <a:defRPr cap="all"/>
          </a:pPr>
          <a:r>
            <a:rPr lang="en-US" dirty="0"/>
            <a:t>Identified</a:t>
          </a:r>
          <a:r>
            <a:rPr lang="en-US" baseline="0" dirty="0"/>
            <a:t> limitations for future improvement</a:t>
          </a:r>
          <a:endParaRPr lang="en-US" dirty="0"/>
        </a:p>
      </dgm:t>
    </dgm:pt>
    <dgm:pt modelId="{2E1215BD-2254-486D-9C31-8E58A770DD36}" type="parTrans" cxnId="{B8F89FC0-AFED-4B72-B258-62DDF4511BBD}">
      <dgm:prSet/>
      <dgm:spPr/>
      <dgm:t>
        <a:bodyPr/>
        <a:lstStyle/>
        <a:p>
          <a:endParaRPr lang="en-US"/>
        </a:p>
      </dgm:t>
    </dgm:pt>
    <dgm:pt modelId="{59B0BFE4-BB42-495B-A909-68D016FA4BA3}" type="sibTrans" cxnId="{B8F89FC0-AFED-4B72-B258-62DDF4511BBD}">
      <dgm:prSet/>
      <dgm:spPr/>
      <dgm:t>
        <a:bodyPr/>
        <a:lstStyle/>
        <a:p>
          <a:endParaRPr lang="en-US"/>
        </a:p>
      </dgm:t>
    </dgm:pt>
    <dgm:pt modelId="{4A103103-FC0C-44AE-8E81-0FA428CC095F}" type="pres">
      <dgm:prSet presAssocID="{D4879B9A-9C90-4342-9371-23B121D721B7}" presName="root" presStyleCnt="0">
        <dgm:presLayoutVars>
          <dgm:dir/>
          <dgm:resizeHandles val="exact"/>
        </dgm:presLayoutVars>
      </dgm:prSet>
      <dgm:spPr/>
    </dgm:pt>
    <dgm:pt modelId="{1FF5FB4A-C0DD-4FD0-B110-3B1C6ACA2B4E}" type="pres">
      <dgm:prSet presAssocID="{F6DB4A6A-6BBF-4834-99F5-22B1612A501A}" presName="compNode" presStyleCnt="0"/>
      <dgm:spPr/>
    </dgm:pt>
    <dgm:pt modelId="{4D5074CF-9282-4BBE-94CD-B29239D6FFA7}" type="pres">
      <dgm:prSet presAssocID="{F6DB4A6A-6BBF-4834-99F5-22B1612A501A}" presName="iconBgRect" presStyleLbl="bgShp" presStyleIdx="0" presStyleCnt="4"/>
      <dgm:spPr/>
    </dgm:pt>
    <dgm:pt modelId="{DA24CF0B-2B73-4769-A62E-6588122946A9}" type="pres">
      <dgm:prSet presAssocID="{F6DB4A6A-6BBF-4834-99F5-22B1612A501A}" presName="iconRect" presStyleLbl="node1" presStyleIdx="0" presStyleCnt="4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A8F81269-69F4-4887-8107-CBB25FAD0F62}" type="pres">
      <dgm:prSet presAssocID="{F6DB4A6A-6BBF-4834-99F5-22B1612A501A}" presName="spaceRect" presStyleCnt="0"/>
      <dgm:spPr/>
    </dgm:pt>
    <dgm:pt modelId="{0EC31654-94DA-491B-B51B-EAE823B6914B}" type="pres">
      <dgm:prSet presAssocID="{F6DB4A6A-6BBF-4834-99F5-22B1612A501A}" presName="textRect" presStyleLbl="revTx" presStyleIdx="0" presStyleCnt="4">
        <dgm:presLayoutVars>
          <dgm:chMax val="1"/>
          <dgm:chPref val="1"/>
        </dgm:presLayoutVars>
      </dgm:prSet>
      <dgm:spPr/>
    </dgm:pt>
    <dgm:pt modelId="{08BCD58F-E316-47B6-847E-08B704618A43}" type="pres">
      <dgm:prSet presAssocID="{1ECC9FA6-08C7-4F52-9E1B-E3EE263DBD52}" presName="sibTrans" presStyleCnt="0"/>
      <dgm:spPr/>
    </dgm:pt>
    <dgm:pt modelId="{D67AF546-11F7-4DB6-AE26-3E83EFF5CB90}" type="pres">
      <dgm:prSet presAssocID="{4E6D7D9D-869E-4D96-83E0-4D737FE165D6}" presName="compNode" presStyleCnt="0"/>
      <dgm:spPr/>
    </dgm:pt>
    <dgm:pt modelId="{FE52503D-1C53-4AAD-B721-A6129266F184}" type="pres">
      <dgm:prSet presAssocID="{4E6D7D9D-869E-4D96-83E0-4D737FE165D6}" presName="iconBgRect" presStyleLbl="bgShp" presStyleIdx="1" presStyleCnt="4"/>
      <dgm:spPr/>
    </dgm:pt>
    <dgm:pt modelId="{CDFC1859-96FF-4665-ACF2-C8B6FABB2461}" type="pres">
      <dgm:prSet presAssocID="{4E6D7D9D-869E-4D96-83E0-4D737FE165D6}" presName="iconRect" presStyleLbl="node1" presStyleIdx="1" presStyleCnt="4"/>
      <dgm:spPr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E35B8628-2B34-477F-864A-C487364A33CF}" type="pres">
      <dgm:prSet presAssocID="{4E6D7D9D-869E-4D96-83E0-4D737FE165D6}" presName="spaceRect" presStyleCnt="0"/>
      <dgm:spPr/>
    </dgm:pt>
    <dgm:pt modelId="{B4F72848-9204-40B2-BDFA-4038887276A5}" type="pres">
      <dgm:prSet presAssocID="{4E6D7D9D-869E-4D96-83E0-4D737FE165D6}" presName="textRect" presStyleLbl="revTx" presStyleIdx="1" presStyleCnt="4">
        <dgm:presLayoutVars>
          <dgm:chMax val="1"/>
          <dgm:chPref val="1"/>
        </dgm:presLayoutVars>
      </dgm:prSet>
      <dgm:spPr/>
    </dgm:pt>
    <dgm:pt modelId="{793EE5DF-D4BA-4888-92FF-06DDC981AF2D}" type="pres">
      <dgm:prSet presAssocID="{BB4C85FA-204C-40BB-9541-4380CDE6A188}" presName="sibTrans" presStyleCnt="0"/>
      <dgm:spPr/>
    </dgm:pt>
    <dgm:pt modelId="{AF08174C-CED4-42E5-8FA5-AC695391C4FE}" type="pres">
      <dgm:prSet presAssocID="{120E7CFA-F14D-4126-ABC7-77D32850C4B6}" presName="compNode" presStyleCnt="0"/>
      <dgm:spPr/>
    </dgm:pt>
    <dgm:pt modelId="{A3B206D0-3945-4D58-9CBA-1C87D4940F09}" type="pres">
      <dgm:prSet presAssocID="{120E7CFA-F14D-4126-ABC7-77D32850C4B6}" presName="iconBgRect" presStyleLbl="bgShp" presStyleIdx="2" presStyleCnt="4"/>
      <dgm:spPr/>
    </dgm:pt>
    <dgm:pt modelId="{8A105E01-21EC-4237-A302-67DB270E7AE9}" type="pres">
      <dgm:prSet presAssocID="{120E7CFA-F14D-4126-ABC7-77D32850C4B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1F27A5D-FE26-4B3F-B94C-228BF178CC14}" type="pres">
      <dgm:prSet presAssocID="{120E7CFA-F14D-4126-ABC7-77D32850C4B6}" presName="spaceRect" presStyleCnt="0"/>
      <dgm:spPr/>
    </dgm:pt>
    <dgm:pt modelId="{EB71A768-89DD-4B27-A005-6E298FED5557}" type="pres">
      <dgm:prSet presAssocID="{120E7CFA-F14D-4126-ABC7-77D32850C4B6}" presName="textRect" presStyleLbl="revTx" presStyleIdx="2" presStyleCnt="4">
        <dgm:presLayoutVars>
          <dgm:chMax val="1"/>
          <dgm:chPref val="1"/>
        </dgm:presLayoutVars>
      </dgm:prSet>
      <dgm:spPr/>
    </dgm:pt>
    <dgm:pt modelId="{8482C89A-A180-4A64-BE47-1D523F2B6D36}" type="pres">
      <dgm:prSet presAssocID="{101A75E9-E062-410F-B3E7-49FFF85435C8}" presName="sibTrans" presStyleCnt="0"/>
      <dgm:spPr/>
    </dgm:pt>
    <dgm:pt modelId="{A2E8E8E0-FB46-4AE0-AC7B-1936B71FDEB4}" type="pres">
      <dgm:prSet presAssocID="{1A6100EE-FCB1-4733-8BC3-45BCAA0E0318}" presName="compNode" presStyleCnt="0"/>
      <dgm:spPr/>
    </dgm:pt>
    <dgm:pt modelId="{821F5FCA-EC5D-4525-9C87-83E24CB0F4E7}" type="pres">
      <dgm:prSet presAssocID="{1A6100EE-FCB1-4733-8BC3-45BCAA0E0318}" presName="iconBgRect" presStyleLbl="bgShp" presStyleIdx="3" presStyleCnt="4"/>
      <dgm:spPr/>
    </dgm:pt>
    <dgm:pt modelId="{15E40524-AD42-49D2-9BFF-4EC78E0213F3}" type="pres">
      <dgm:prSet presAssocID="{1A6100EE-FCB1-4733-8BC3-45BCAA0E0318}" presName="iconRect" presStyleLbl="node1" presStyleIdx="3" presStyleCnt="4"/>
      <dgm:spPr>
        <a:blipFill rotWithShape="1"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F1B49DE7-573C-45C0-83AC-E8216EFC21A1}" type="pres">
      <dgm:prSet presAssocID="{1A6100EE-FCB1-4733-8BC3-45BCAA0E0318}" presName="spaceRect" presStyleCnt="0"/>
      <dgm:spPr/>
    </dgm:pt>
    <dgm:pt modelId="{0293B792-AE79-4166-8E80-70DBB6D9F018}" type="pres">
      <dgm:prSet presAssocID="{1A6100EE-FCB1-4733-8BC3-45BCAA0E031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2CF1116-A68A-460F-8974-F27C1BDD369C}" srcId="{D4879B9A-9C90-4342-9371-23B121D721B7}" destId="{4E6D7D9D-869E-4D96-83E0-4D737FE165D6}" srcOrd="1" destOrd="0" parTransId="{86FC022C-559A-4DE2-A5AF-B46DA3ED68B1}" sibTransId="{BB4C85FA-204C-40BB-9541-4380CDE6A188}"/>
    <dgm:cxn modelId="{2793C619-1998-4796-9577-C7692F832E56}" type="presOf" srcId="{4E6D7D9D-869E-4D96-83E0-4D737FE165D6}" destId="{B4F72848-9204-40B2-BDFA-4038887276A5}" srcOrd="0" destOrd="0" presId="urn:microsoft.com/office/officeart/2018/5/layout/IconCircleLabelList"/>
    <dgm:cxn modelId="{596DF02D-DD5C-4387-A437-2FFA550D04DD}" type="presOf" srcId="{1A6100EE-FCB1-4733-8BC3-45BCAA0E0318}" destId="{0293B792-AE79-4166-8E80-70DBB6D9F018}" srcOrd="0" destOrd="0" presId="urn:microsoft.com/office/officeart/2018/5/layout/IconCircleLabelList"/>
    <dgm:cxn modelId="{ABC14B3D-6168-4D04-98B7-1392D583E221}" type="presOf" srcId="{F6DB4A6A-6BBF-4834-99F5-22B1612A501A}" destId="{0EC31654-94DA-491B-B51B-EAE823B6914B}" srcOrd="0" destOrd="0" presId="urn:microsoft.com/office/officeart/2018/5/layout/IconCircleLabelList"/>
    <dgm:cxn modelId="{50A6FA47-E54E-452C-BD56-B6F15F74E8E8}" srcId="{D4879B9A-9C90-4342-9371-23B121D721B7}" destId="{120E7CFA-F14D-4126-ABC7-77D32850C4B6}" srcOrd="2" destOrd="0" parTransId="{10C0123B-3AEE-4297-8F92-B253C1B6CC07}" sibTransId="{101A75E9-E062-410F-B3E7-49FFF85435C8}"/>
    <dgm:cxn modelId="{5DFC494F-DE43-4AEC-A2F5-6DD1CC6A8F0A}" type="presOf" srcId="{D4879B9A-9C90-4342-9371-23B121D721B7}" destId="{4A103103-FC0C-44AE-8E81-0FA428CC095F}" srcOrd="0" destOrd="0" presId="urn:microsoft.com/office/officeart/2018/5/layout/IconCircleLabelList"/>
    <dgm:cxn modelId="{B23C06B8-40DD-43DF-871F-AAE5D7195CDF}" type="presOf" srcId="{120E7CFA-F14D-4126-ABC7-77D32850C4B6}" destId="{EB71A768-89DD-4B27-A005-6E298FED5557}" srcOrd="0" destOrd="0" presId="urn:microsoft.com/office/officeart/2018/5/layout/IconCircleLabelList"/>
    <dgm:cxn modelId="{B8F89FC0-AFED-4B72-B258-62DDF4511BBD}" srcId="{D4879B9A-9C90-4342-9371-23B121D721B7}" destId="{1A6100EE-FCB1-4733-8BC3-45BCAA0E0318}" srcOrd="3" destOrd="0" parTransId="{2E1215BD-2254-486D-9C31-8E58A770DD36}" sibTransId="{59B0BFE4-BB42-495B-A909-68D016FA4BA3}"/>
    <dgm:cxn modelId="{35B3B4E0-4820-4DCB-8616-F6A34E2F9E0A}" srcId="{D4879B9A-9C90-4342-9371-23B121D721B7}" destId="{F6DB4A6A-6BBF-4834-99F5-22B1612A501A}" srcOrd="0" destOrd="0" parTransId="{FF00ECA1-159A-47A9-8F89-FF3ACFD12882}" sibTransId="{1ECC9FA6-08C7-4F52-9E1B-E3EE263DBD52}"/>
    <dgm:cxn modelId="{E8451B33-0018-4624-AB8D-2709F3C57175}" type="presParOf" srcId="{4A103103-FC0C-44AE-8E81-0FA428CC095F}" destId="{1FF5FB4A-C0DD-4FD0-B110-3B1C6ACA2B4E}" srcOrd="0" destOrd="0" presId="urn:microsoft.com/office/officeart/2018/5/layout/IconCircleLabelList"/>
    <dgm:cxn modelId="{5F1521E7-D2B2-4ED1-BB58-2815F8A11334}" type="presParOf" srcId="{1FF5FB4A-C0DD-4FD0-B110-3B1C6ACA2B4E}" destId="{4D5074CF-9282-4BBE-94CD-B29239D6FFA7}" srcOrd="0" destOrd="0" presId="urn:microsoft.com/office/officeart/2018/5/layout/IconCircleLabelList"/>
    <dgm:cxn modelId="{6733261D-9358-40CD-843C-63644D4F368F}" type="presParOf" srcId="{1FF5FB4A-C0DD-4FD0-B110-3B1C6ACA2B4E}" destId="{DA24CF0B-2B73-4769-A62E-6588122946A9}" srcOrd="1" destOrd="0" presId="urn:microsoft.com/office/officeart/2018/5/layout/IconCircleLabelList"/>
    <dgm:cxn modelId="{23D5D992-C32F-495A-BE38-C3B1B75CE0A7}" type="presParOf" srcId="{1FF5FB4A-C0DD-4FD0-B110-3B1C6ACA2B4E}" destId="{A8F81269-69F4-4887-8107-CBB25FAD0F62}" srcOrd="2" destOrd="0" presId="urn:microsoft.com/office/officeart/2018/5/layout/IconCircleLabelList"/>
    <dgm:cxn modelId="{2EEC5B02-E9C4-43D2-8A80-56719EB53A34}" type="presParOf" srcId="{1FF5FB4A-C0DD-4FD0-B110-3B1C6ACA2B4E}" destId="{0EC31654-94DA-491B-B51B-EAE823B6914B}" srcOrd="3" destOrd="0" presId="urn:microsoft.com/office/officeart/2018/5/layout/IconCircleLabelList"/>
    <dgm:cxn modelId="{9757DB69-3FDB-4150-9AF5-41C1DDE8BD93}" type="presParOf" srcId="{4A103103-FC0C-44AE-8E81-0FA428CC095F}" destId="{08BCD58F-E316-47B6-847E-08B704618A43}" srcOrd="1" destOrd="0" presId="urn:microsoft.com/office/officeart/2018/5/layout/IconCircleLabelList"/>
    <dgm:cxn modelId="{07406BBA-9196-419C-8BE6-BE017226AC91}" type="presParOf" srcId="{4A103103-FC0C-44AE-8E81-0FA428CC095F}" destId="{D67AF546-11F7-4DB6-AE26-3E83EFF5CB90}" srcOrd="2" destOrd="0" presId="urn:microsoft.com/office/officeart/2018/5/layout/IconCircleLabelList"/>
    <dgm:cxn modelId="{656666BD-1804-4C62-8119-FC5CF186CC0D}" type="presParOf" srcId="{D67AF546-11F7-4DB6-AE26-3E83EFF5CB90}" destId="{FE52503D-1C53-4AAD-B721-A6129266F184}" srcOrd="0" destOrd="0" presId="urn:microsoft.com/office/officeart/2018/5/layout/IconCircleLabelList"/>
    <dgm:cxn modelId="{A6B86421-E91E-450C-86B2-59E757312EFF}" type="presParOf" srcId="{D67AF546-11F7-4DB6-AE26-3E83EFF5CB90}" destId="{CDFC1859-96FF-4665-ACF2-C8B6FABB2461}" srcOrd="1" destOrd="0" presId="urn:microsoft.com/office/officeart/2018/5/layout/IconCircleLabelList"/>
    <dgm:cxn modelId="{466BEDEB-293D-4285-80D3-B1A31E53FC5A}" type="presParOf" srcId="{D67AF546-11F7-4DB6-AE26-3E83EFF5CB90}" destId="{E35B8628-2B34-477F-864A-C487364A33CF}" srcOrd="2" destOrd="0" presId="urn:microsoft.com/office/officeart/2018/5/layout/IconCircleLabelList"/>
    <dgm:cxn modelId="{562B6725-38CE-4A16-BAF3-7FBEA7568FD2}" type="presParOf" srcId="{D67AF546-11F7-4DB6-AE26-3E83EFF5CB90}" destId="{B4F72848-9204-40B2-BDFA-4038887276A5}" srcOrd="3" destOrd="0" presId="urn:microsoft.com/office/officeart/2018/5/layout/IconCircleLabelList"/>
    <dgm:cxn modelId="{3E9D95AF-7B1B-4B93-9DA0-779403700713}" type="presParOf" srcId="{4A103103-FC0C-44AE-8E81-0FA428CC095F}" destId="{793EE5DF-D4BA-4888-92FF-06DDC981AF2D}" srcOrd="3" destOrd="0" presId="urn:microsoft.com/office/officeart/2018/5/layout/IconCircleLabelList"/>
    <dgm:cxn modelId="{8CFB1FC8-9D5A-4057-9A0A-843F34897FBF}" type="presParOf" srcId="{4A103103-FC0C-44AE-8E81-0FA428CC095F}" destId="{AF08174C-CED4-42E5-8FA5-AC695391C4FE}" srcOrd="4" destOrd="0" presId="urn:microsoft.com/office/officeart/2018/5/layout/IconCircleLabelList"/>
    <dgm:cxn modelId="{612573F4-67C9-404C-8C8F-28285FB73188}" type="presParOf" srcId="{AF08174C-CED4-42E5-8FA5-AC695391C4FE}" destId="{A3B206D0-3945-4D58-9CBA-1C87D4940F09}" srcOrd="0" destOrd="0" presId="urn:microsoft.com/office/officeart/2018/5/layout/IconCircleLabelList"/>
    <dgm:cxn modelId="{48CA741F-66BB-485F-8961-FA4D332D02A9}" type="presParOf" srcId="{AF08174C-CED4-42E5-8FA5-AC695391C4FE}" destId="{8A105E01-21EC-4237-A302-67DB270E7AE9}" srcOrd="1" destOrd="0" presId="urn:microsoft.com/office/officeart/2018/5/layout/IconCircleLabelList"/>
    <dgm:cxn modelId="{39C65884-4316-45A8-80CF-C88A891C2FDB}" type="presParOf" srcId="{AF08174C-CED4-42E5-8FA5-AC695391C4FE}" destId="{61F27A5D-FE26-4B3F-B94C-228BF178CC14}" srcOrd="2" destOrd="0" presId="urn:microsoft.com/office/officeart/2018/5/layout/IconCircleLabelList"/>
    <dgm:cxn modelId="{3FCFFFD3-6F14-4E39-827B-83C7A74A2F95}" type="presParOf" srcId="{AF08174C-CED4-42E5-8FA5-AC695391C4FE}" destId="{EB71A768-89DD-4B27-A005-6E298FED5557}" srcOrd="3" destOrd="0" presId="urn:microsoft.com/office/officeart/2018/5/layout/IconCircleLabelList"/>
    <dgm:cxn modelId="{E50D7707-A081-4610-83E0-B742DBC11A5B}" type="presParOf" srcId="{4A103103-FC0C-44AE-8E81-0FA428CC095F}" destId="{8482C89A-A180-4A64-BE47-1D523F2B6D36}" srcOrd="5" destOrd="0" presId="urn:microsoft.com/office/officeart/2018/5/layout/IconCircleLabelList"/>
    <dgm:cxn modelId="{E884A73D-432F-449A-9CF2-8C1645C03D9A}" type="presParOf" srcId="{4A103103-FC0C-44AE-8E81-0FA428CC095F}" destId="{A2E8E8E0-FB46-4AE0-AC7B-1936B71FDEB4}" srcOrd="6" destOrd="0" presId="urn:microsoft.com/office/officeart/2018/5/layout/IconCircleLabelList"/>
    <dgm:cxn modelId="{1CBB09BE-B9BA-45DE-B4B9-A7BC46AF5D5B}" type="presParOf" srcId="{A2E8E8E0-FB46-4AE0-AC7B-1936B71FDEB4}" destId="{821F5FCA-EC5D-4525-9C87-83E24CB0F4E7}" srcOrd="0" destOrd="0" presId="urn:microsoft.com/office/officeart/2018/5/layout/IconCircleLabelList"/>
    <dgm:cxn modelId="{E4453B0F-B4AD-4EAB-9FB3-529E7DC663D2}" type="presParOf" srcId="{A2E8E8E0-FB46-4AE0-AC7B-1936B71FDEB4}" destId="{15E40524-AD42-49D2-9BFF-4EC78E0213F3}" srcOrd="1" destOrd="0" presId="urn:microsoft.com/office/officeart/2018/5/layout/IconCircleLabelList"/>
    <dgm:cxn modelId="{10731AB9-4160-48E9-A7B8-73D5C7826BB3}" type="presParOf" srcId="{A2E8E8E0-FB46-4AE0-AC7B-1936B71FDEB4}" destId="{F1B49DE7-573C-45C0-83AC-E8216EFC21A1}" srcOrd="2" destOrd="0" presId="urn:microsoft.com/office/officeart/2018/5/layout/IconCircleLabelList"/>
    <dgm:cxn modelId="{E8A3A9F4-0C1F-46B9-B87E-9BD21F75E957}" type="presParOf" srcId="{A2E8E8E0-FB46-4AE0-AC7B-1936B71FDEB4}" destId="{0293B792-AE79-4166-8E80-70DBB6D9F01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074CF-9282-4BBE-94CD-B29239D6FFA7}">
      <dsp:nvSpPr>
        <dsp:cNvPr id="0" name=""/>
        <dsp:cNvSpPr/>
      </dsp:nvSpPr>
      <dsp:spPr>
        <a:xfrm>
          <a:off x="973190" y="986724"/>
          <a:ext cx="1264141" cy="126414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24CF0B-2B73-4769-A62E-6588122946A9}">
      <dsp:nvSpPr>
        <dsp:cNvPr id="0" name=""/>
        <dsp:cNvSpPr/>
      </dsp:nvSpPr>
      <dsp:spPr>
        <a:xfrm>
          <a:off x="1242597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C31654-94DA-491B-B51B-EAE823B6914B}">
      <dsp:nvSpPr>
        <dsp:cNvPr id="0" name=""/>
        <dsp:cNvSpPr/>
      </dsp:nvSpPr>
      <dsp:spPr>
        <a:xfrm>
          <a:off x="569079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200" b="0" kern="1200" dirty="0"/>
            <a:t>to deliver a model which can predict used car prices</a:t>
          </a:r>
          <a:endParaRPr lang="en-US" sz="1200" kern="1200" dirty="0"/>
        </a:p>
      </dsp:txBody>
      <dsp:txXfrm>
        <a:off x="569079" y="2644614"/>
        <a:ext cx="2072362" cy="720000"/>
      </dsp:txXfrm>
    </dsp:sp>
    <dsp:sp modelId="{FE52503D-1C53-4AAD-B721-A6129266F184}">
      <dsp:nvSpPr>
        <dsp:cNvPr id="0" name=""/>
        <dsp:cNvSpPr/>
      </dsp:nvSpPr>
      <dsp:spPr>
        <a:xfrm>
          <a:off x="3408216" y="986724"/>
          <a:ext cx="1264141" cy="126414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FC1859-96FF-4665-ACF2-C8B6FABB2461}">
      <dsp:nvSpPr>
        <dsp:cNvPr id="0" name=""/>
        <dsp:cNvSpPr/>
      </dsp:nvSpPr>
      <dsp:spPr>
        <a:xfrm>
          <a:off x="3677623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F72848-9204-40B2-BDFA-4038887276A5}">
      <dsp:nvSpPr>
        <dsp:cNvPr id="0" name=""/>
        <dsp:cNvSpPr/>
      </dsp:nvSpPr>
      <dsp:spPr>
        <a:xfrm>
          <a:off x="3004105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Pre-processing data collected from AA</a:t>
          </a:r>
        </a:p>
      </dsp:txBody>
      <dsp:txXfrm>
        <a:off x="3004105" y="2644614"/>
        <a:ext cx="2072362" cy="720000"/>
      </dsp:txXfrm>
    </dsp:sp>
    <dsp:sp modelId="{A3B206D0-3945-4D58-9CBA-1C87D4940F09}">
      <dsp:nvSpPr>
        <dsp:cNvPr id="0" name=""/>
        <dsp:cNvSpPr/>
      </dsp:nvSpPr>
      <dsp:spPr>
        <a:xfrm>
          <a:off x="5843242" y="986724"/>
          <a:ext cx="1264141" cy="126414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105E01-21EC-4237-A302-67DB270E7AE9}">
      <dsp:nvSpPr>
        <dsp:cNvPr id="0" name=""/>
        <dsp:cNvSpPr/>
      </dsp:nvSpPr>
      <dsp:spPr>
        <a:xfrm>
          <a:off x="6112649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1A768-89DD-4B27-A005-6E298FED5557}">
      <dsp:nvSpPr>
        <dsp:cNvPr id="0" name=""/>
        <dsp:cNvSpPr/>
      </dsp:nvSpPr>
      <dsp:spPr>
        <a:xfrm>
          <a:off x="5439131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Find</a:t>
          </a:r>
          <a:r>
            <a:rPr lang="en-US" sz="1200" kern="1200" baseline="0" dirty="0"/>
            <a:t> the best supervised regression model for prediction</a:t>
          </a:r>
          <a:endParaRPr lang="en-US" sz="1200" kern="1200" dirty="0"/>
        </a:p>
      </dsp:txBody>
      <dsp:txXfrm>
        <a:off x="5439131" y="2644614"/>
        <a:ext cx="2072362" cy="720000"/>
      </dsp:txXfrm>
    </dsp:sp>
    <dsp:sp modelId="{821F5FCA-EC5D-4525-9C87-83E24CB0F4E7}">
      <dsp:nvSpPr>
        <dsp:cNvPr id="0" name=""/>
        <dsp:cNvSpPr/>
      </dsp:nvSpPr>
      <dsp:spPr>
        <a:xfrm>
          <a:off x="8278268" y="986724"/>
          <a:ext cx="1264141" cy="126414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E40524-AD42-49D2-9BFF-4EC78E0213F3}">
      <dsp:nvSpPr>
        <dsp:cNvPr id="0" name=""/>
        <dsp:cNvSpPr/>
      </dsp:nvSpPr>
      <dsp:spPr>
        <a:xfrm>
          <a:off x="8547675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93B792-AE79-4166-8E80-70DBB6D9F018}">
      <dsp:nvSpPr>
        <dsp:cNvPr id="0" name=""/>
        <dsp:cNvSpPr/>
      </dsp:nvSpPr>
      <dsp:spPr>
        <a:xfrm>
          <a:off x="7874157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Create an interactive dashboard for users to input car information</a:t>
          </a:r>
        </a:p>
      </dsp:txBody>
      <dsp:txXfrm>
        <a:off x="7874157" y="2644614"/>
        <a:ext cx="207236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B6780A-3B56-5B45-81AA-03CFBADFEA56}">
      <dsp:nvSpPr>
        <dsp:cNvPr id="0" name=""/>
        <dsp:cNvSpPr/>
      </dsp:nvSpPr>
      <dsp:spPr>
        <a:xfrm>
          <a:off x="0" y="2651491"/>
          <a:ext cx="2812206" cy="870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Future Improvements</a:t>
          </a:r>
        </a:p>
      </dsp:txBody>
      <dsp:txXfrm>
        <a:off x="0" y="2651491"/>
        <a:ext cx="2812206" cy="870278"/>
      </dsp:txXfrm>
    </dsp:sp>
    <dsp:sp modelId="{D4988627-9203-7D44-8BD3-450D8FF0EE4E}">
      <dsp:nvSpPr>
        <dsp:cNvPr id="0" name=""/>
        <dsp:cNvSpPr/>
      </dsp:nvSpPr>
      <dsp:spPr>
        <a:xfrm>
          <a:off x="2812206" y="2651491"/>
          <a:ext cx="8436619" cy="8702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1. Better design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Better prediction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3. Better information collecting system</a:t>
          </a:r>
        </a:p>
      </dsp:txBody>
      <dsp:txXfrm>
        <a:off x="2812206" y="2651491"/>
        <a:ext cx="8436619" cy="870278"/>
      </dsp:txXfrm>
    </dsp:sp>
    <dsp:sp modelId="{462F3E6F-3D69-2045-A5FF-C938867B1057}">
      <dsp:nvSpPr>
        <dsp:cNvPr id="0" name=""/>
        <dsp:cNvSpPr/>
      </dsp:nvSpPr>
      <dsp:spPr>
        <a:xfrm rot="10800000">
          <a:off x="0" y="1326057"/>
          <a:ext cx="2812206" cy="13384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Live Demo</a:t>
          </a:r>
        </a:p>
      </dsp:txBody>
      <dsp:txXfrm rot="-10800000">
        <a:off x="0" y="1326057"/>
        <a:ext cx="2812206" cy="870017"/>
      </dsp:txXfrm>
    </dsp:sp>
    <dsp:sp modelId="{8646CAA1-38F9-6A42-BAC6-A11E1A736D2E}">
      <dsp:nvSpPr>
        <dsp:cNvPr id="0" name=""/>
        <dsp:cNvSpPr/>
      </dsp:nvSpPr>
      <dsp:spPr>
        <a:xfrm>
          <a:off x="2812206" y="1326057"/>
          <a:ext cx="8436619" cy="87001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hlinkClick xmlns:r="http://schemas.openxmlformats.org/officeDocument/2006/relationships" r:id="rId1"/>
            </a:rPr>
            <a:t>http://127.0.0.1:8050/</a:t>
          </a:r>
          <a:endParaRPr lang="en-US" sz="1600" kern="1200" dirty="0"/>
        </a:p>
      </dsp:txBody>
      <dsp:txXfrm>
        <a:off x="2812206" y="1326057"/>
        <a:ext cx="8436619" cy="870017"/>
      </dsp:txXfrm>
    </dsp:sp>
    <dsp:sp modelId="{932F3AB7-3092-154A-A4E2-1AFF228CD719}">
      <dsp:nvSpPr>
        <dsp:cNvPr id="0" name=""/>
        <dsp:cNvSpPr/>
      </dsp:nvSpPr>
      <dsp:spPr>
        <a:xfrm rot="10800000">
          <a:off x="0" y="0"/>
          <a:ext cx="2812206" cy="13384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Potential Clints</a:t>
          </a:r>
        </a:p>
      </dsp:txBody>
      <dsp:txXfrm rot="-10800000">
        <a:off x="0" y="0"/>
        <a:ext cx="2812206" cy="870017"/>
      </dsp:txXfrm>
    </dsp:sp>
    <dsp:sp modelId="{277927D3-6FF5-E542-9EAB-D4897BAC2FB5}">
      <dsp:nvSpPr>
        <dsp:cNvPr id="0" name=""/>
        <dsp:cNvSpPr/>
      </dsp:nvSpPr>
      <dsp:spPr>
        <a:xfrm>
          <a:off x="2812206" y="0"/>
          <a:ext cx="8436619" cy="87001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kern="1200" dirty="0"/>
            <a:t>1. Individuals who want to know their used car prices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kern="1200" dirty="0"/>
            <a:t>2. Car trading companies who want to make better pricing strategies</a:t>
          </a:r>
          <a:endParaRPr lang="en-US" sz="1600" kern="1200" dirty="0"/>
        </a:p>
      </dsp:txBody>
      <dsp:txXfrm>
        <a:off x="2812206" y="0"/>
        <a:ext cx="8436619" cy="8700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15BCB7-F235-BF4E-ADEA-712205F6D6C6}">
      <dsp:nvSpPr>
        <dsp:cNvPr id="0" name=""/>
        <dsp:cNvSpPr/>
      </dsp:nvSpPr>
      <dsp:spPr>
        <a:xfrm>
          <a:off x="-4295768" y="-659017"/>
          <a:ext cx="5118139" cy="5118139"/>
        </a:xfrm>
        <a:prstGeom prst="blockArc">
          <a:avLst>
            <a:gd name="adj1" fmla="val 18900000"/>
            <a:gd name="adj2" fmla="val 2700000"/>
            <a:gd name="adj3" fmla="val 42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B723E5-0649-9542-9817-0364768A229A}">
      <dsp:nvSpPr>
        <dsp:cNvPr id="0" name=""/>
        <dsp:cNvSpPr/>
      </dsp:nvSpPr>
      <dsp:spPr>
        <a:xfrm>
          <a:off x="360152" y="237430"/>
          <a:ext cx="8710892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Data Cleaning</a:t>
          </a:r>
        </a:p>
      </dsp:txBody>
      <dsp:txXfrm>
        <a:off x="360152" y="237430"/>
        <a:ext cx="8710892" cy="475165"/>
      </dsp:txXfrm>
    </dsp:sp>
    <dsp:sp modelId="{9EA11F12-CD43-1540-AD15-6FAE358E37D9}">
      <dsp:nvSpPr>
        <dsp:cNvPr id="0" name=""/>
        <dsp:cNvSpPr/>
      </dsp:nvSpPr>
      <dsp:spPr>
        <a:xfrm>
          <a:off x="63174" y="178034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E1F1E6-773A-D248-B856-EC06C824812C}">
      <dsp:nvSpPr>
        <dsp:cNvPr id="0" name=""/>
        <dsp:cNvSpPr/>
      </dsp:nvSpPr>
      <dsp:spPr>
        <a:xfrm>
          <a:off x="700641" y="949949"/>
          <a:ext cx="8370403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Feature</a:t>
          </a:r>
          <a:r>
            <a:rPr lang="en-GB" sz="2500" kern="1200" baseline="0" dirty="0"/>
            <a:t> Engineering</a:t>
          </a:r>
          <a:endParaRPr lang="en-GB" sz="2500" kern="1200" dirty="0"/>
        </a:p>
      </dsp:txBody>
      <dsp:txXfrm>
        <a:off x="700641" y="949949"/>
        <a:ext cx="8370403" cy="475165"/>
      </dsp:txXfrm>
    </dsp:sp>
    <dsp:sp modelId="{DB9235FA-CEDB-1441-A95B-67D07EFC3E5B}">
      <dsp:nvSpPr>
        <dsp:cNvPr id="0" name=""/>
        <dsp:cNvSpPr/>
      </dsp:nvSpPr>
      <dsp:spPr>
        <a:xfrm>
          <a:off x="403663" y="890554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F9E17F-F99E-6041-94A9-7D18D74EE383}">
      <dsp:nvSpPr>
        <dsp:cNvPr id="0" name=""/>
        <dsp:cNvSpPr/>
      </dsp:nvSpPr>
      <dsp:spPr>
        <a:xfrm>
          <a:off x="805144" y="1662469"/>
          <a:ext cx="8265900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500" b="0" i="0" kern="1200" dirty="0"/>
            <a:t>Split Data</a:t>
          </a:r>
        </a:p>
      </dsp:txBody>
      <dsp:txXfrm>
        <a:off x="805144" y="1662469"/>
        <a:ext cx="8265900" cy="475165"/>
      </dsp:txXfrm>
    </dsp:sp>
    <dsp:sp modelId="{89C88406-E0DA-5446-8A1C-4484DA8DA20D}">
      <dsp:nvSpPr>
        <dsp:cNvPr id="0" name=""/>
        <dsp:cNvSpPr/>
      </dsp:nvSpPr>
      <dsp:spPr>
        <a:xfrm>
          <a:off x="508166" y="1603073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373DB7-080C-B04D-A9BA-18A25DE13C42}">
      <dsp:nvSpPr>
        <dsp:cNvPr id="0" name=""/>
        <dsp:cNvSpPr/>
      </dsp:nvSpPr>
      <dsp:spPr>
        <a:xfrm>
          <a:off x="700641" y="2374988"/>
          <a:ext cx="8370403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500" b="0" i="0" kern="1200" dirty="0"/>
            <a:t>Standardisation</a:t>
          </a:r>
        </a:p>
      </dsp:txBody>
      <dsp:txXfrm>
        <a:off x="700641" y="2374988"/>
        <a:ext cx="8370403" cy="475165"/>
      </dsp:txXfrm>
    </dsp:sp>
    <dsp:sp modelId="{B6FD24C3-5B9C-2A4D-92FB-3D15F83C2477}">
      <dsp:nvSpPr>
        <dsp:cNvPr id="0" name=""/>
        <dsp:cNvSpPr/>
      </dsp:nvSpPr>
      <dsp:spPr>
        <a:xfrm>
          <a:off x="403663" y="2315593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58676E-D25D-2B46-BAE8-B907CFFA260E}">
      <dsp:nvSpPr>
        <dsp:cNvPr id="0" name=""/>
        <dsp:cNvSpPr/>
      </dsp:nvSpPr>
      <dsp:spPr>
        <a:xfrm>
          <a:off x="360152" y="3087508"/>
          <a:ext cx="8710892" cy="4751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716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500" b="0" i="0" kern="1200" dirty="0"/>
            <a:t>Random Seed</a:t>
          </a:r>
        </a:p>
      </dsp:txBody>
      <dsp:txXfrm>
        <a:off x="360152" y="3087508"/>
        <a:ext cx="8710892" cy="475165"/>
      </dsp:txXfrm>
    </dsp:sp>
    <dsp:sp modelId="{88B4F8E0-B281-6248-9BDB-722988997F4D}">
      <dsp:nvSpPr>
        <dsp:cNvPr id="0" name=""/>
        <dsp:cNvSpPr/>
      </dsp:nvSpPr>
      <dsp:spPr>
        <a:xfrm>
          <a:off x="63174" y="3028112"/>
          <a:ext cx="593956" cy="5939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15BCB7-F235-BF4E-ADEA-712205F6D6C6}">
      <dsp:nvSpPr>
        <dsp:cNvPr id="0" name=""/>
        <dsp:cNvSpPr/>
      </dsp:nvSpPr>
      <dsp:spPr>
        <a:xfrm>
          <a:off x="-4295768" y="-659017"/>
          <a:ext cx="5118139" cy="5118139"/>
        </a:xfrm>
        <a:prstGeom prst="blockArc">
          <a:avLst>
            <a:gd name="adj1" fmla="val 18900000"/>
            <a:gd name="adj2" fmla="val 2700000"/>
            <a:gd name="adj3" fmla="val 42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B723E5-0649-9542-9817-0364768A229A}">
      <dsp:nvSpPr>
        <dsp:cNvPr id="0" name=""/>
        <dsp:cNvSpPr/>
      </dsp:nvSpPr>
      <dsp:spPr>
        <a:xfrm>
          <a:off x="430834" y="292151"/>
          <a:ext cx="8640210" cy="584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033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baseline="0" dirty="0"/>
            <a:t>Regression Models – Linear*, KNN, SVM, Decision Tree</a:t>
          </a:r>
          <a:endParaRPr lang="en-GB" sz="2500" kern="1200" dirty="0"/>
        </a:p>
      </dsp:txBody>
      <dsp:txXfrm>
        <a:off x="430834" y="292151"/>
        <a:ext cx="8640210" cy="584607"/>
      </dsp:txXfrm>
    </dsp:sp>
    <dsp:sp modelId="{9EA11F12-CD43-1540-AD15-6FAE358E37D9}">
      <dsp:nvSpPr>
        <dsp:cNvPr id="0" name=""/>
        <dsp:cNvSpPr/>
      </dsp:nvSpPr>
      <dsp:spPr>
        <a:xfrm>
          <a:off x="65454" y="219075"/>
          <a:ext cx="730759" cy="7307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E1F1E6-773A-D248-B856-EC06C824812C}">
      <dsp:nvSpPr>
        <dsp:cNvPr id="0" name=""/>
        <dsp:cNvSpPr/>
      </dsp:nvSpPr>
      <dsp:spPr>
        <a:xfrm>
          <a:off x="766003" y="1169215"/>
          <a:ext cx="8305041" cy="584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033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Hyperparameter Tuning </a:t>
          </a:r>
        </a:p>
      </dsp:txBody>
      <dsp:txXfrm>
        <a:off x="766003" y="1169215"/>
        <a:ext cx="8305041" cy="584607"/>
      </dsp:txXfrm>
    </dsp:sp>
    <dsp:sp modelId="{DB9235FA-CEDB-1441-A95B-67D07EFC3E5B}">
      <dsp:nvSpPr>
        <dsp:cNvPr id="0" name=""/>
        <dsp:cNvSpPr/>
      </dsp:nvSpPr>
      <dsp:spPr>
        <a:xfrm>
          <a:off x="400623" y="1096139"/>
          <a:ext cx="730759" cy="7307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F9E17F-F99E-6041-94A9-7D18D74EE383}">
      <dsp:nvSpPr>
        <dsp:cNvPr id="0" name=""/>
        <dsp:cNvSpPr/>
      </dsp:nvSpPr>
      <dsp:spPr>
        <a:xfrm>
          <a:off x="766003" y="2046280"/>
          <a:ext cx="8305041" cy="584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033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500" b="0" i="0" kern="1200" dirty="0"/>
            <a:t>Performance Evaluation With R2 Score </a:t>
          </a:r>
        </a:p>
      </dsp:txBody>
      <dsp:txXfrm>
        <a:off x="766003" y="2046280"/>
        <a:ext cx="8305041" cy="584607"/>
      </dsp:txXfrm>
    </dsp:sp>
    <dsp:sp modelId="{89C88406-E0DA-5446-8A1C-4484DA8DA20D}">
      <dsp:nvSpPr>
        <dsp:cNvPr id="0" name=""/>
        <dsp:cNvSpPr/>
      </dsp:nvSpPr>
      <dsp:spPr>
        <a:xfrm>
          <a:off x="400623" y="1973204"/>
          <a:ext cx="730759" cy="7307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373DB7-080C-B04D-A9BA-18A25DE13C42}">
      <dsp:nvSpPr>
        <dsp:cNvPr id="0" name=""/>
        <dsp:cNvSpPr/>
      </dsp:nvSpPr>
      <dsp:spPr>
        <a:xfrm>
          <a:off x="430834" y="2923344"/>
          <a:ext cx="8640210" cy="584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4033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500" b="0" i="0" kern="1200" dirty="0"/>
            <a:t>Compare Models &amp; Log</a:t>
          </a:r>
        </a:p>
      </dsp:txBody>
      <dsp:txXfrm>
        <a:off x="430834" y="2923344"/>
        <a:ext cx="8640210" cy="584607"/>
      </dsp:txXfrm>
    </dsp:sp>
    <dsp:sp modelId="{B6FD24C3-5B9C-2A4D-92FB-3D15F83C2477}">
      <dsp:nvSpPr>
        <dsp:cNvPr id="0" name=""/>
        <dsp:cNvSpPr/>
      </dsp:nvSpPr>
      <dsp:spPr>
        <a:xfrm>
          <a:off x="65454" y="2850268"/>
          <a:ext cx="730759" cy="7307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B6780A-3B56-5B45-81AA-03CFBADFEA56}">
      <dsp:nvSpPr>
        <dsp:cNvPr id="0" name=""/>
        <dsp:cNvSpPr/>
      </dsp:nvSpPr>
      <dsp:spPr>
        <a:xfrm>
          <a:off x="0" y="2651491"/>
          <a:ext cx="2812206" cy="870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Future Improvements</a:t>
          </a:r>
        </a:p>
      </dsp:txBody>
      <dsp:txXfrm>
        <a:off x="0" y="2651491"/>
        <a:ext cx="2812206" cy="870278"/>
      </dsp:txXfrm>
    </dsp:sp>
    <dsp:sp modelId="{D4988627-9203-7D44-8BD3-450D8FF0EE4E}">
      <dsp:nvSpPr>
        <dsp:cNvPr id="0" name=""/>
        <dsp:cNvSpPr/>
      </dsp:nvSpPr>
      <dsp:spPr>
        <a:xfrm>
          <a:off x="2812206" y="2651491"/>
          <a:ext cx="8436619" cy="8702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1. Collect data from several websites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Seeking for domain knowledge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3. Cloud solution</a:t>
          </a:r>
        </a:p>
      </dsp:txBody>
      <dsp:txXfrm>
        <a:off x="2812206" y="2651491"/>
        <a:ext cx="8436619" cy="870278"/>
      </dsp:txXfrm>
    </dsp:sp>
    <dsp:sp modelId="{462F3E6F-3D69-2045-A5FF-C938867B1057}">
      <dsp:nvSpPr>
        <dsp:cNvPr id="0" name=""/>
        <dsp:cNvSpPr/>
      </dsp:nvSpPr>
      <dsp:spPr>
        <a:xfrm rot="10800000">
          <a:off x="0" y="1326057"/>
          <a:ext cx="2812206" cy="13384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Model</a:t>
          </a:r>
        </a:p>
      </dsp:txBody>
      <dsp:txXfrm rot="-10800000">
        <a:off x="0" y="1326057"/>
        <a:ext cx="2812206" cy="870017"/>
      </dsp:txXfrm>
    </dsp:sp>
    <dsp:sp modelId="{8646CAA1-38F9-6A42-BAC6-A11E1A736D2E}">
      <dsp:nvSpPr>
        <dsp:cNvPr id="0" name=""/>
        <dsp:cNvSpPr/>
      </dsp:nvSpPr>
      <dsp:spPr>
        <a:xfrm>
          <a:off x="2812206" y="1326057"/>
          <a:ext cx="8436619" cy="87001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1. Limited computation competence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More modes should be applied</a:t>
          </a:r>
        </a:p>
      </dsp:txBody>
      <dsp:txXfrm>
        <a:off x="2812206" y="1326057"/>
        <a:ext cx="8436619" cy="870017"/>
      </dsp:txXfrm>
    </dsp:sp>
    <dsp:sp modelId="{932F3AB7-3092-154A-A4E2-1AFF228CD719}">
      <dsp:nvSpPr>
        <dsp:cNvPr id="0" name=""/>
        <dsp:cNvSpPr/>
      </dsp:nvSpPr>
      <dsp:spPr>
        <a:xfrm rot="10800000">
          <a:off x="0" y="0"/>
          <a:ext cx="2812206" cy="13384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04" tIns="142240" rIns="200004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Data</a:t>
          </a:r>
        </a:p>
      </dsp:txBody>
      <dsp:txXfrm rot="-10800000">
        <a:off x="0" y="0"/>
        <a:ext cx="2812206" cy="870017"/>
      </dsp:txXfrm>
    </dsp:sp>
    <dsp:sp modelId="{277927D3-6FF5-E542-9EAB-D4897BAC2FB5}">
      <dsp:nvSpPr>
        <dsp:cNvPr id="0" name=""/>
        <dsp:cNvSpPr/>
      </dsp:nvSpPr>
      <dsp:spPr>
        <a:xfrm>
          <a:off x="2812206" y="0"/>
          <a:ext cx="8436619" cy="87001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134" tIns="203200" rIns="171134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kern="1200" dirty="0"/>
            <a:t>1. Insufficient source of data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kern="1200" dirty="0"/>
            <a:t>2. Feature engineering requires domain expertise</a:t>
          </a:r>
          <a:endParaRPr lang="en-US" sz="1600" kern="1200" dirty="0"/>
        </a:p>
      </dsp:txBody>
      <dsp:txXfrm>
        <a:off x="2812206" y="0"/>
        <a:ext cx="8436619" cy="8700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074CF-9282-4BBE-94CD-B29239D6FFA7}">
      <dsp:nvSpPr>
        <dsp:cNvPr id="0" name=""/>
        <dsp:cNvSpPr/>
      </dsp:nvSpPr>
      <dsp:spPr>
        <a:xfrm>
          <a:off x="1308235" y="139790"/>
          <a:ext cx="1374747" cy="137474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24CF0B-2B73-4769-A62E-6588122946A9}">
      <dsp:nvSpPr>
        <dsp:cNvPr id="0" name=""/>
        <dsp:cNvSpPr/>
      </dsp:nvSpPr>
      <dsp:spPr>
        <a:xfrm>
          <a:off x="1601213" y="432769"/>
          <a:ext cx="788789" cy="788789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C31654-94DA-491B-B51B-EAE823B6914B}">
      <dsp:nvSpPr>
        <dsp:cNvPr id="0" name=""/>
        <dsp:cNvSpPr/>
      </dsp:nvSpPr>
      <dsp:spPr>
        <a:xfrm>
          <a:off x="868766" y="1942738"/>
          <a:ext cx="225368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100" b="0" kern="1200"/>
            <a:t>delivered a model to predict used car prices</a:t>
          </a:r>
          <a:endParaRPr lang="en-US" sz="1100" kern="1200"/>
        </a:p>
      </dsp:txBody>
      <dsp:txXfrm>
        <a:off x="868766" y="1942738"/>
        <a:ext cx="2253684" cy="720000"/>
      </dsp:txXfrm>
    </dsp:sp>
    <dsp:sp modelId="{FE52503D-1C53-4AAD-B721-A6129266F184}">
      <dsp:nvSpPr>
        <dsp:cNvPr id="0" name=""/>
        <dsp:cNvSpPr/>
      </dsp:nvSpPr>
      <dsp:spPr>
        <a:xfrm>
          <a:off x="3956313" y="139790"/>
          <a:ext cx="1374747" cy="137474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FC1859-96FF-4665-ACF2-C8B6FABB2461}">
      <dsp:nvSpPr>
        <dsp:cNvPr id="0" name=""/>
        <dsp:cNvSpPr/>
      </dsp:nvSpPr>
      <dsp:spPr>
        <a:xfrm>
          <a:off x="4249292" y="432769"/>
          <a:ext cx="788789" cy="788789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F72848-9204-40B2-BDFA-4038887276A5}">
      <dsp:nvSpPr>
        <dsp:cNvPr id="0" name=""/>
        <dsp:cNvSpPr/>
      </dsp:nvSpPr>
      <dsp:spPr>
        <a:xfrm>
          <a:off x="3516845" y="1942738"/>
          <a:ext cx="225368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Tools applied: dash/ sklean/ pandas</a:t>
          </a:r>
        </a:p>
      </dsp:txBody>
      <dsp:txXfrm>
        <a:off x="3516845" y="1942738"/>
        <a:ext cx="2253684" cy="720000"/>
      </dsp:txXfrm>
    </dsp:sp>
    <dsp:sp modelId="{A3B206D0-3945-4D58-9CBA-1C87D4940F09}">
      <dsp:nvSpPr>
        <dsp:cNvPr id="0" name=""/>
        <dsp:cNvSpPr/>
      </dsp:nvSpPr>
      <dsp:spPr>
        <a:xfrm>
          <a:off x="1308235" y="3226159"/>
          <a:ext cx="1374747" cy="137474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105E01-21EC-4237-A302-67DB270E7AE9}">
      <dsp:nvSpPr>
        <dsp:cNvPr id="0" name=""/>
        <dsp:cNvSpPr/>
      </dsp:nvSpPr>
      <dsp:spPr>
        <a:xfrm>
          <a:off x="1601213" y="3519137"/>
          <a:ext cx="788789" cy="7887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1A768-89DD-4B27-A005-6E298FED5557}">
      <dsp:nvSpPr>
        <dsp:cNvPr id="0" name=""/>
        <dsp:cNvSpPr/>
      </dsp:nvSpPr>
      <dsp:spPr>
        <a:xfrm>
          <a:off x="868766" y="5029106"/>
          <a:ext cx="225368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Technics applied: data pre-processing/ </a:t>
          </a:r>
          <a:r>
            <a:rPr lang="en-GB" sz="1100" b="0" i="0" kern="1200" dirty="0"/>
            <a:t>Regularisation/</a:t>
          </a:r>
          <a:r>
            <a:rPr lang="en-US" sz="1100" kern="1200" dirty="0"/>
            <a:t> evaluation </a:t>
          </a:r>
          <a:r>
            <a:rPr lang="en-GB" sz="1100" b="0" i="0" kern="1200" dirty="0"/>
            <a:t>metrics/ hyperparameters search etc.</a:t>
          </a:r>
          <a:endParaRPr lang="en-US" sz="1100" kern="1200" dirty="0"/>
        </a:p>
      </dsp:txBody>
      <dsp:txXfrm>
        <a:off x="868766" y="5029106"/>
        <a:ext cx="2253684" cy="720000"/>
      </dsp:txXfrm>
    </dsp:sp>
    <dsp:sp modelId="{821F5FCA-EC5D-4525-9C87-83E24CB0F4E7}">
      <dsp:nvSpPr>
        <dsp:cNvPr id="0" name=""/>
        <dsp:cNvSpPr/>
      </dsp:nvSpPr>
      <dsp:spPr>
        <a:xfrm>
          <a:off x="3956313" y="3226159"/>
          <a:ext cx="1374747" cy="137474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E40524-AD42-49D2-9BFF-4EC78E0213F3}">
      <dsp:nvSpPr>
        <dsp:cNvPr id="0" name=""/>
        <dsp:cNvSpPr/>
      </dsp:nvSpPr>
      <dsp:spPr>
        <a:xfrm>
          <a:off x="4249292" y="3519137"/>
          <a:ext cx="788789" cy="788789"/>
        </a:xfrm>
        <a:prstGeom prst="rect">
          <a:avLst/>
        </a:prstGeom>
        <a:blipFill rotWithShape="1"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93B792-AE79-4166-8E80-70DBB6D9F018}">
      <dsp:nvSpPr>
        <dsp:cNvPr id="0" name=""/>
        <dsp:cNvSpPr/>
      </dsp:nvSpPr>
      <dsp:spPr>
        <a:xfrm>
          <a:off x="3516845" y="5029106"/>
          <a:ext cx="225368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Identified</a:t>
          </a:r>
          <a:r>
            <a:rPr lang="en-US" sz="1100" kern="1200" baseline="0" dirty="0"/>
            <a:t> limitations for future improvement</a:t>
          </a:r>
          <a:endParaRPr lang="en-US" sz="1100" kern="1200" dirty="0"/>
        </a:p>
      </dsp:txBody>
      <dsp:txXfrm>
        <a:off x="3516845" y="5029106"/>
        <a:ext cx="2253684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6T19:50:57.6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6T19:50:57.6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media/image1.png>
</file>

<file path=ppt/media/image10.png>
</file>

<file path=ppt/media/image11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998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727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8971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3313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0294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7344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177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0479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495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793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5508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8/3/21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51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7" Type="http://schemas.openxmlformats.org/officeDocument/2006/relationships/diagramQuickStyle" Target="../diagrams/quickStyle2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1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7" Type="http://schemas.openxmlformats.org/officeDocument/2006/relationships/diagramQuickStyle" Target="../diagrams/quickStyle5.xml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11.png"/><Relationship Id="rId9" Type="http://schemas.microsoft.com/office/2007/relationships/diagramDrawing" Target="../diagrams/drawin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DB1AC0A-ABFD-4BD7-AEA7-984A3A9C0A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6D0D1-835E-A840-AD80-BB2CA42E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592667"/>
            <a:ext cx="4432687" cy="3097287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Machine</a:t>
            </a:r>
            <a:br>
              <a:rPr lang="en-US" dirty="0"/>
            </a:br>
            <a:r>
              <a:rPr lang="en-US" dirty="0"/>
              <a:t>Learning</a:t>
            </a:r>
            <a:br>
              <a:rPr lang="en-US" dirty="0"/>
            </a:br>
            <a:r>
              <a:rPr lang="en-US" dirty="0"/>
              <a:t>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62F69-4786-6C4D-9C7D-D3F33C930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969352"/>
            <a:ext cx="4023359" cy="134771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Data Pre-processing</a:t>
            </a:r>
          </a:p>
          <a:p>
            <a:pPr algn="l"/>
            <a:r>
              <a:rPr lang="en-US" dirty="0"/>
              <a:t>Regression Models</a:t>
            </a:r>
          </a:p>
          <a:p>
            <a:pPr algn="l"/>
            <a:r>
              <a:rPr lang="en-US" dirty="0"/>
              <a:t>Dash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22AB704-D1DA-E347-AD69-313A1C8DA952}"/>
              </a:ext>
            </a:extLst>
          </p:cNvPr>
          <p:cNvSpPr txBox="1">
            <a:spLocks/>
          </p:cNvSpPr>
          <p:nvPr/>
        </p:nvSpPr>
        <p:spPr>
          <a:xfrm>
            <a:off x="477980" y="5596465"/>
            <a:ext cx="3157849" cy="904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/>
              <a:t>By Yumeng Sun</a:t>
            </a:r>
          </a:p>
        </p:txBody>
      </p:sp>
    </p:spTree>
    <p:extLst>
      <p:ext uri="{BB962C8B-B14F-4D97-AF65-F5344CB8AC3E}">
        <p14:creationId xmlns:p14="http://schemas.microsoft.com/office/powerpoint/2010/main" val="1492169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7654C-A613-9D48-B6AA-4976A4FD4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Project Purpose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3AD030-9950-47EA-833A-AE74D35193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5399675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8336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8EFBA-C4CA-EA43-89E9-EEF47267A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67" y="220424"/>
            <a:ext cx="10390293" cy="98361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Product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D8C25B-E33A-BA40-94E9-43DE60ACBAE0}"/>
              </a:ext>
            </a:extLst>
          </p:cNvPr>
          <p:cNvSpPr txBox="1"/>
          <p:nvPr/>
        </p:nvSpPr>
        <p:spPr>
          <a:xfrm>
            <a:off x="8794376" y="2170557"/>
            <a:ext cx="1506071" cy="1594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14:cNvPr>
              <p14:cNvContentPartPr/>
              <p14:nvPr/>
            </p14:nvContentPartPr>
            <p14:xfrm>
              <a:off x="1724130" y="80622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15130" y="797220"/>
                <a:ext cx="18000" cy="180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278236C0-1BC2-DE46-B0E7-21DD373E50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8565074"/>
              </p:ext>
            </p:extLst>
          </p:nvPr>
        </p:nvGraphicFramePr>
        <p:xfrm>
          <a:off x="491067" y="1789835"/>
          <a:ext cx="11248826" cy="3522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015355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EC682-B0C5-7345-A018-138F6FB7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5" y="53929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Behind the Scenes - Data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17586EC-E6DC-F747-B8FA-3B1A1CD0F4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8397488"/>
              </p:ext>
            </p:extLst>
          </p:nvPr>
        </p:nvGraphicFramePr>
        <p:xfrm>
          <a:off x="1818079" y="1528948"/>
          <a:ext cx="9122064" cy="38001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365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EC682-B0C5-7345-A018-138F6FB7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5" y="53929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Behind the Scenes - Model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17586EC-E6DC-F747-B8FA-3B1A1CD0F4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499530"/>
              </p:ext>
            </p:extLst>
          </p:nvPr>
        </p:nvGraphicFramePr>
        <p:xfrm>
          <a:off x="1818079" y="1528948"/>
          <a:ext cx="9122064" cy="38001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1754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8EFBA-C4CA-EA43-89E9-EEF47267A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67" y="220424"/>
            <a:ext cx="10390293" cy="98361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Limitations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D8C25B-E33A-BA40-94E9-43DE60ACBAE0}"/>
              </a:ext>
            </a:extLst>
          </p:cNvPr>
          <p:cNvSpPr txBox="1"/>
          <p:nvPr/>
        </p:nvSpPr>
        <p:spPr>
          <a:xfrm>
            <a:off x="8794376" y="2170557"/>
            <a:ext cx="1506071" cy="1594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14:cNvPr>
              <p14:cNvContentPartPr/>
              <p14:nvPr/>
            </p14:nvContentPartPr>
            <p14:xfrm>
              <a:off x="1724130" y="80622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FA94DB3-B40A-3047-A406-CCE3EE3699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15130" y="797220"/>
                <a:ext cx="18000" cy="180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278236C0-1BC2-DE46-B0E7-21DD373E50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446199"/>
              </p:ext>
            </p:extLst>
          </p:nvPr>
        </p:nvGraphicFramePr>
        <p:xfrm>
          <a:off x="491067" y="1789835"/>
          <a:ext cx="11248826" cy="3522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89566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545D489D-16E1-484D-867B-144368D74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9A496F5-B01E-4BF8-9D1E-C4E53B6F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225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Arc 61">
            <a:extLst>
              <a:ext uri="{FF2B5EF4-FFF2-40B4-BE49-F238E27FC236}">
                <a16:creationId xmlns:a16="http://schemas.microsoft.com/office/drawing/2014/main" id="{6E895C8D-1379-40B8-8B1B-B6F5AEAF0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2906963" y="1348064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7654C-A613-9D48-B6AA-4976A4FD4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Summary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3AD030-9950-47EA-833A-AE74D35193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0124573"/>
              </p:ext>
            </p:extLst>
          </p:nvPr>
        </p:nvGraphicFramePr>
        <p:xfrm>
          <a:off x="5237018" y="435703"/>
          <a:ext cx="6639296" cy="5888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0113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8">
            <a:extLst>
              <a:ext uri="{FF2B5EF4-FFF2-40B4-BE49-F238E27FC236}">
                <a16:creationId xmlns:a16="http://schemas.microsoft.com/office/drawing/2014/main" id="{80E5FECD-C9FF-49B3-B1FD-6B2D855C4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6D0D1-835E-A840-AD80-BB2CA42E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815" y="798703"/>
            <a:ext cx="5221185" cy="3072015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Thank you!</a:t>
            </a:r>
          </a:p>
        </p:txBody>
      </p:sp>
      <p:sp>
        <p:nvSpPr>
          <p:cNvPr id="32" name="Freeform: Shape 10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12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6BBF0E21-740F-4A45-9D34-FD03A357F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046" y="1209578"/>
            <a:ext cx="4055897" cy="405589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34" name="Freeform: Shape 14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16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18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Freeform: Shape 20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394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hapesVTI">
  <a:themeElements>
    <a:clrScheme name="AnalogousFromLightSeedRightStep">
      <a:dk1>
        <a:srgbClr val="000000"/>
      </a:dk1>
      <a:lt1>
        <a:srgbClr val="FFFFFF"/>
      </a:lt1>
      <a:dk2>
        <a:srgbClr val="242B41"/>
      </a:dk2>
      <a:lt2>
        <a:srgbClr val="E8E2E2"/>
      </a:lt2>
      <a:accent1>
        <a:srgbClr val="7DAAA7"/>
      </a:accent1>
      <a:accent2>
        <a:srgbClr val="7CA5BD"/>
      </a:accent2>
      <a:accent3>
        <a:srgbClr val="949FC9"/>
      </a:accent3>
      <a:accent4>
        <a:srgbClr val="887CBD"/>
      </a:accent4>
      <a:accent5>
        <a:srgbClr val="B494C9"/>
      </a:accent5>
      <a:accent6>
        <a:srgbClr val="BD7CBB"/>
      </a:accent6>
      <a:hlink>
        <a:srgbClr val="AE696D"/>
      </a:hlink>
      <a:folHlink>
        <a:srgbClr val="7F7F7F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4284</TotalTime>
  <Words>229</Words>
  <Application>Microsoft Macintosh PowerPoint</Application>
  <PresentationFormat>Widescreen</PresentationFormat>
  <Paragraphs>48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Aharoni</vt:lpstr>
      <vt:lpstr>Arial</vt:lpstr>
      <vt:lpstr>Avenir Next LT Pro</vt:lpstr>
      <vt:lpstr>Calibri</vt:lpstr>
      <vt:lpstr>ShapesVTI</vt:lpstr>
      <vt:lpstr>Machine Learning Project </vt:lpstr>
      <vt:lpstr>Project Purpose</vt:lpstr>
      <vt:lpstr>Product</vt:lpstr>
      <vt:lpstr>Behind the Scenes - Data  </vt:lpstr>
      <vt:lpstr>Behind the Scenes - Model  </vt:lpstr>
      <vt:lpstr>Limitations</vt:lpstr>
      <vt:lpstr>Project Summary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Pipeline Project </dc:title>
  <dc:creator>Yumeng Sun 2017 (T0090311)</dc:creator>
  <cp:lastModifiedBy>b</cp:lastModifiedBy>
  <cp:revision>18</cp:revision>
  <dcterms:created xsi:type="dcterms:W3CDTF">2021-06-21T18:14:26Z</dcterms:created>
  <dcterms:modified xsi:type="dcterms:W3CDTF">2021-08-03T15:17:54Z</dcterms:modified>
</cp:coreProperties>
</file>

<file path=docProps/thumbnail.jpeg>
</file>